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0" r:id="rId2"/>
  </p:sldMasterIdLst>
  <p:notesMasterIdLst>
    <p:notesMasterId r:id="rId38"/>
  </p:notesMasterIdLst>
  <p:sldIdLst>
    <p:sldId id="393" r:id="rId3"/>
    <p:sldId id="394" r:id="rId4"/>
    <p:sldId id="399" r:id="rId5"/>
    <p:sldId id="417" r:id="rId6"/>
    <p:sldId id="395" r:id="rId7"/>
    <p:sldId id="397" r:id="rId8"/>
    <p:sldId id="398" r:id="rId9"/>
    <p:sldId id="415" r:id="rId10"/>
    <p:sldId id="424" r:id="rId11"/>
    <p:sldId id="425" r:id="rId12"/>
    <p:sldId id="423" r:id="rId13"/>
    <p:sldId id="428" r:id="rId14"/>
    <p:sldId id="422" r:id="rId15"/>
    <p:sldId id="400" r:id="rId16"/>
    <p:sldId id="401" r:id="rId17"/>
    <p:sldId id="403" r:id="rId18"/>
    <p:sldId id="405" r:id="rId19"/>
    <p:sldId id="406" r:id="rId20"/>
    <p:sldId id="429" r:id="rId21"/>
    <p:sldId id="407" r:id="rId22"/>
    <p:sldId id="416" r:id="rId23"/>
    <p:sldId id="409" r:id="rId24"/>
    <p:sldId id="410" r:id="rId25"/>
    <p:sldId id="433" r:id="rId26"/>
    <p:sldId id="430" r:id="rId27"/>
    <p:sldId id="431" r:id="rId28"/>
    <p:sldId id="412" r:id="rId29"/>
    <p:sldId id="418" r:id="rId30"/>
    <p:sldId id="414" r:id="rId31"/>
    <p:sldId id="426" r:id="rId32"/>
    <p:sldId id="427" r:id="rId33"/>
    <p:sldId id="413" r:id="rId34"/>
    <p:sldId id="420" r:id="rId35"/>
    <p:sldId id="421" r:id="rId36"/>
    <p:sldId id="432" r:id="rId3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9D42A-B72D-42F0-6101-44E166F05881}" v="638" dt="2022-02-14T14:22:07.820"/>
    <p1510:client id="{05064325-AAC0-1FE9-424E-F3C0B3D1ACCB}" v="72" dt="2022-01-18T01:53:57.861"/>
    <p1510:client id="{09369BC8-1016-6CDA-A774-98B57C11BD33}" v="154" dt="2022-01-26T15:24:19.856"/>
    <p1510:client id="{0A3C8161-9E5B-3AF3-233C-F456DC3EC964}" v="205" dt="2021-09-23T05:01:01.068"/>
    <p1510:client id="{0ABC3983-AAA8-F890-64C9-5165B1ADF3DA}" v="897" dt="2022-02-16T03:59:50.765"/>
    <p1510:client id="{0D53873E-A772-33BF-EEBB-289C49CBD21E}" v="383" dt="2022-04-12T03:00:07.841"/>
    <p1510:client id="{145DB35A-3A7B-7115-22F6-27FB7DE60882}" v="673" dt="2022-01-10T08:12:53.941"/>
    <p1510:client id="{145DB53E-8A70-9B0C-2349-DBC5C70B5C6C}" v="170" dt="2022-01-05T14:34:10.939"/>
    <p1510:client id="{1C24B441-8B92-5D4E-DBCF-AE527B180D20}" v="15" dt="2021-12-27T05:01:05.672"/>
    <p1510:client id="{1D285E21-C71A-44D3-A02B-62DB7875C82A}" v="21" dt="2021-09-02T01:46:08.817"/>
    <p1510:client id="{2465BB8F-D337-F195-F513-39C3B9947888}" v="843" dt="2021-09-28T14:19:52.582"/>
    <p1510:client id="{26B0B271-87AB-CD56-8C63-E68E58BD431C}" v="235" dt="2022-01-18T05:40:10.936"/>
    <p1510:client id="{28E3DE07-8CBB-BED2-2635-7C128C470038}" v="570" dt="2021-09-29T14:22:00.598"/>
    <p1510:client id="{2B2B2C1E-6C00-6DA4-2313-129C9AA8FAD4}" v="311" dt="2021-11-09T16:38:41.770"/>
    <p1510:client id="{2E66D44B-FD63-3848-4CFB-31F62DBC3ACA}" v="121" dt="2022-01-18T05:55:50.280"/>
    <p1510:client id="{2EBDFFDE-A1BE-188A-9F46-D39736864C8F}" v="2146" dt="2021-09-22T15:42:41.852"/>
    <p1510:client id="{3174EF3F-A6FA-A5D7-61D7-D6B36B0EA1FE}" v="58" dt="2022-11-04T06:43:24.796"/>
    <p1510:client id="{3206406D-9FB0-AE3E-447A-A30052031473}" v="99" dt="2022-01-13T03:07:59.453"/>
    <p1510:client id="{33587B8D-1673-D579-8597-A19C4B9E9DFD}" v="1565" dt="2021-12-16T02:01:16.389"/>
    <p1510:client id="{3D6264FE-831C-9772-BCA1-72EE2A9CA9F5}" v="5062" dt="2021-09-09T04:02:14.923"/>
    <p1510:client id="{3DF363AB-3DCB-47ED-04D4-6675C0A5B006}" v="1843" dt="2021-09-15T14:07:08.764"/>
    <p1510:client id="{3E57DAAA-97C9-855E-AAD0-D968089BE173}" v="277" dt="2022-03-17T03:15:10.055"/>
    <p1510:client id="{403B2F74-65FD-68D0-2EE0-FE3169A5F9E3}" v="2166" dt="2022-01-18T05:32:56.995"/>
    <p1510:client id="{48242E3C-8C22-E601-0477-F13818C85A23}" v="66" dt="2022-11-04T02:25:08.542"/>
    <p1510:client id="{49E6C29A-2C9C-E26F-513B-EAC5E305E5F9}" v="54" dt="2022-03-02T07:47:34.921"/>
    <p1510:client id="{4C09A4A2-E181-1D15-7C08-2CC00247A9A9}" v="116" dt="2021-11-30T03:16:36.239"/>
    <p1510:client id="{4FDE9294-E3C5-D2D4-E866-0290CA6ECCA9}" v="183" dt="2021-11-03T17:08:23.433"/>
    <p1510:client id="{50186F70-5224-66EB-84CE-B1887202CC6A}" v="1307" dt="2021-12-30T03:28:45.944"/>
    <p1510:client id="{522210A2-0318-6C9E-6E8F-D87DB69EDF0C}" v="1797" dt="2021-10-27T10:20:40.779"/>
    <p1510:client id="{5B390E08-5EF3-1B53-AD6E-953A461D90D8}" v="315" dt="2021-09-23T01:57:14.290"/>
    <p1510:client id="{5CD6C9E0-F245-E60F-FB52-314A47E59B77}" v="2244" dt="2022-01-12T08:08:55.424"/>
    <p1510:client id="{5E3A155D-B9C9-7FF0-B387-440A2E7E91E7}" v="550" dt="2022-01-26T14:24:44.223"/>
    <p1510:client id="{61305F6B-F8C2-2501-56E7-B7042FE1000A}" v="30" dt="2022-02-11T01:45:44.720"/>
    <p1510:client id="{65E38847-2628-ADB8-68F0-CB3F74C6E2B1}" v="510" dt="2021-09-26T12:15:04.463"/>
    <p1510:client id="{6E60C8DA-04C8-6551-85DC-12CDE1ED1CEA}" v="217" dt="2021-12-01T16:35:18.581"/>
    <p1510:client id="{6FF5DF21-17ED-B63F-F37A-C653F9BC3C42}" v="205" dt="2022-01-12T16:49:08.234"/>
    <p1510:client id="{727057E1-7F40-F962-930C-87DA12E98989}" v="17" dt="2022-03-05T12:32:14.292"/>
    <p1510:client id="{7411818D-F9CB-C3E1-6549-436817FC8E30}" v="672" dt="2021-11-03T16:37:23.557"/>
    <p1510:client id="{742A1110-12D6-F307-5C2C-756D8075F5BF}" v="156" dt="2022-01-12T04:01:49.767"/>
    <p1510:client id="{757C6BCE-76C4-DF5F-D5CB-CCBF0002A347}" v="76" dt="2022-02-14T03:33:56.675"/>
    <p1510:client id="{773C4618-B154-525B-BB7C-05D661686675}" v="547" dt="2021-10-12T02:31:29.372"/>
    <p1510:client id="{7836F832-E3E4-5A68-5238-040070716C18}" v="29" dt="2022-01-20T02:12:58.023"/>
    <p1510:client id="{7AA5181D-CFAE-1155-540E-D468D2F2D266}" v="89" dt="2022-01-12T16:34:45.563"/>
    <p1510:client id="{7C9FC7DD-A276-7423-8C8E-B30BC93C2D83}" v="96" dt="2022-02-24T05:56:34.574"/>
    <p1510:client id="{80059D11-2A98-A11A-721A-0ACCABBC6F6A}" v="27" dt="2021-12-17T17:25:31.222"/>
    <p1510:client id="{80E7CF09-BA67-8676-73FA-3E22EE493862}" v="1" dt="2022-03-05T14:15:38.145"/>
    <p1510:client id="{83362DCB-6C9A-2B67-C9D8-862C90F82DAA}" v="308" dt="2022-01-26T17:16:14.552"/>
    <p1510:client id="{84AB2763-DA21-7F83-5396-1DC2BC6CDC6E}" v="509" dt="2022-02-24T05:24:29.561"/>
    <p1510:client id="{85877593-18D7-5822-8DD9-F4382B192E6C}" v="3134" dt="2022-01-25T16:15:58.820"/>
    <p1510:client id="{86430333-26ED-8562-912B-68827BF66AFA}" v="26" dt="2022-01-10T06:43:12.815"/>
    <p1510:client id="{88A6DEFB-B435-DA62-23DF-5A38D5BD7B42}" v="365" dt="2022-01-27T04:09:12.436"/>
    <p1510:client id="{8A6BDCFB-DEDF-FE4A-BB01-9F23642EDFCD}" v="6" dt="2021-09-15T14:18:42.930"/>
    <p1510:client id="{8D73F696-76F3-C2E6-B140-586D187AA29C}" v="200" dt="2021-10-14T05:27:52.988"/>
    <p1510:client id="{8DD1E513-BD19-452C-6759-E9510982BFD8}" v="524" dt="2021-10-13T15:28:53.395"/>
    <p1510:client id="{8EC95395-20F0-3661-E023-6B5F6E8E3A9C}" v="3748" dt="2021-12-15T07:03:06.560"/>
    <p1510:client id="{90259FEC-EA70-E913-48AA-74C3F73EDCCF}" v="583" dt="2022-02-08T03:43:59.479"/>
    <p1510:client id="{9335C874-F559-D918-5E1F-A2EA2EC3B891}" v="58" dt="2021-12-17T07:53:03.878"/>
    <p1510:client id="{93735D91-99FF-328A-235D-B812FD5A5174}" v="1076" dt="2021-11-25T04:38:09.813"/>
    <p1510:client id="{97B18E7A-B4CF-F046-D37C-82EBD2063777}" v="2004" dt="2021-10-21T06:37:14.751"/>
    <p1510:client id="{9B4F9294-10C8-8CA0-8230-67FA9DC63E74}" v="113" dt="2022-02-24T05:58:28.611"/>
    <p1510:client id="{9E1B74CC-DB1F-A2CF-B73A-837699D082ED}" v="68" dt="2021-12-26T03:29:04.084"/>
    <p1510:client id="{9FAA19CC-9127-D196-4464-069033455FC0}" v="2059" dt="2022-03-05T14:13:20.892"/>
    <p1510:client id="{AB9CC1C6-B9EF-275B-67B1-848AA246F286}" v="34" dt="2021-11-17T14:45:24.601"/>
    <p1510:client id="{ABB6F446-80C4-DDB1-83E5-C5A2FB63A108}" v="386" dt="2021-09-24T14:41:03.670"/>
    <p1510:client id="{AD6E0AB6-466A-C85C-915E-2E11FB64E76B}" v="546" dt="2022-01-04T09:32:44.980"/>
    <p1510:client id="{B0A14286-5FD6-6923-8A55-C14DB1C92204}" v="106" dt="2021-12-02T03:10:20.212"/>
    <p1510:client id="{B3A9CEC7-1EE6-4F7B-DB0C-AF9F8E4C349D}" v="1548" dt="2021-11-04T05:03:33.429"/>
    <p1510:client id="{B5384518-FE91-C2E0-6FFB-A49671B60A1D}" v="528" dt="2022-01-19T07:02:58.549"/>
    <p1510:client id="{BA30F53F-73EA-538F-1B26-EEC126C34017}" v="97" dt="2021-11-26T07:49:01.656"/>
    <p1510:client id="{BA8A82F7-B135-B5E8-4619-4A1028DB3320}" v="587" dt="2021-12-13T01:30:58.997"/>
    <p1510:client id="{BAF619D1-03CD-DD0A-C0ED-196A143D1618}" v="1586" dt="2022-01-19T06:29:23.190"/>
    <p1510:client id="{BB6E179F-22FB-A4D3-CEDD-DA7694AE7EF0}" v="1" dt="2021-11-30T03:12:24.667"/>
    <p1510:client id="{BD18D381-7D94-216B-545E-2EDCB87E2B3B}" v="102" dt="2021-12-16T02:17:24.269"/>
    <p1510:client id="{C1E321A3-25F9-B5A5-8FC4-19242821B607}" v="103" dt="2021-11-03T15:42:14.617"/>
    <p1510:client id="{C1EF2CAE-47E5-1B8A-F45A-2A40C355EF48}" v="50" dt="2021-12-15T07:05:29.784"/>
    <p1510:client id="{C3E97510-3E78-E0B6-79DB-3CD515775142}" v="328" dt="2022-01-05T14:23:07.533"/>
    <p1510:client id="{C6C3A709-2B39-1927-FF64-CF18BB4F6B0A}" v="612" dt="2021-09-16T04:42:54.105"/>
    <p1510:client id="{D2FEF8E2-13BE-3D89-F7C4-54A34A13A1C3}" v="374" dt="2022-01-06T06:36:17.593"/>
    <p1510:client id="{D9B268FC-9CAD-7807-CFEF-55F9D3671B9A}" v="84" dt="2022-11-08T06:05:44.072"/>
    <p1510:client id="{DBB015EC-1605-88B7-4C64-B9AC0A70D61E}" v="1159" dt="2021-12-09T06:10:23.298"/>
    <p1510:client id="{DEBD7B2C-E830-2453-9A72-7E9026581A3A}" v="16" dt="2022-02-16T09:03:28.637"/>
    <p1510:client id="{DF7B7127-7FEE-5A42-D237-3E3ED837D79D}" v="908" dt="2021-10-28T04:22:00.512"/>
    <p1510:client id="{E199ADD7-B242-0A7F-E675-E418A1AFD580}" v="682" dt="2022-01-18T06:36:48.013"/>
    <p1510:client id="{E1A24F90-1C24-9BCB-A803-E6E8D31D742E}" v="6" dt="2021-11-03T15:52:18.949"/>
    <p1510:client id="{E4DA1231-A68A-9B4A-D486-030E1A8D2F67}" v="1529" dt="2021-12-19T05:20:13.525"/>
    <p1510:client id="{E70EF763-D35B-F384-DA61-1BA23670E2AA}" v="1115" dt="2021-11-18T04:46:47.214"/>
    <p1510:client id="{E7DF814A-1E8C-B182-BD02-58D149ED090E}" v="265" dt="2022-01-05T14:06:10.009"/>
    <p1510:client id="{E7E3D6BD-5948-E4AD-15A7-78BCE655E7E6}" v="2" dt="2021-12-27T05:04:52.217"/>
    <p1510:client id="{E8BF945A-3E97-7837-7670-2F40B51A4AF8}" v="293" dt="2021-09-30T02:48:50.443"/>
    <p1510:client id="{E92F4646-E426-1F66-6E8F-405A605FF5BD}" v="50" dt="2022-01-24T08:32:31.398"/>
    <p1510:client id="{E98C5C6C-1565-F637-CCF3-00784FFB89D2}" v="1183" dt="2021-12-11T15:35:02.512"/>
    <p1510:client id="{EAB962EB-7E33-E1C7-5B78-C9CF1034F7EC}" v="258" dt="2022-02-09T14:12:05.703"/>
    <p1510:client id="{EFF34675-31F8-A7C0-7498-31C638312DB3}" v="124" dt="2021-09-10T06:41:26.904"/>
    <p1510:client id="{F26D0080-C82D-FE86-2AFE-AD1A1A4BC3E8}" v="326" dt="2022-01-20T02:11:16.470"/>
    <p1510:client id="{F2A0609A-A2A2-CF43-8244-8CD841CBAF1F}" v="3996" dt="2021-12-17T02:25:09.788"/>
    <p1510:client id="{FA2C4ACD-5D71-82E5-684F-8EDCF1E6311D}" v="431" dt="2022-01-18T05:53:43.024"/>
    <p1510:client id="{FAD1F524-8099-736B-C953-F757E186649E}" v="11" dt="2021-09-30T05:38:47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94" autoAdjust="0"/>
  </p:normalViewPr>
  <p:slideViewPr>
    <p:cSldViewPr snapToGrid="0">
      <p:cViewPr varScale="1">
        <p:scale>
          <a:sx n="70" d="100"/>
          <a:sy n="70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何路" userId="S::m09158023@o365.mcut.edu.tw::348fb45a-d8b2-4bea-b5b1-e0f2bea58a10" providerId="AD" clId="Web-{C3E97510-3E78-E0B6-79DB-3CD515775142}"/>
    <pc:docChg chg="addSld modSld sldOrd">
      <pc:chgData name="何路" userId="S::m09158023@o365.mcut.edu.tw::348fb45a-d8b2-4bea-b5b1-e0f2bea58a10" providerId="AD" clId="Web-{C3E97510-3E78-E0B6-79DB-3CD515775142}" dt="2022-01-05T14:23:07.533" v="188" actId="14100"/>
      <pc:docMkLst>
        <pc:docMk/>
      </pc:docMkLst>
      <pc:sldChg chg="modSp">
        <pc:chgData name="何路" userId="S::m09158023@o365.mcut.edu.tw::348fb45a-d8b2-4bea-b5b1-e0f2bea58a10" providerId="AD" clId="Web-{C3E97510-3E78-E0B6-79DB-3CD515775142}" dt="2022-01-05T14:07:31.076" v="18" actId="1076"/>
        <pc:sldMkLst>
          <pc:docMk/>
          <pc:sldMk cId="2984235163" sldId="412"/>
        </pc:sldMkLst>
        <pc:spChg chg="mod">
          <ac:chgData name="何路" userId="S::m09158023@o365.mcut.edu.tw::348fb45a-d8b2-4bea-b5b1-e0f2bea58a10" providerId="AD" clId="Web-{C3E97510-3E78-E0B6-79DB-3CD515775142}" dt="2022-01-05T14:07:26.654" v="15" actId="1076"/>
          <ac:spMkLst>
            <pc:docMk/>
            <pc:sldMk cId="2984235163" sldId="412"/>
            <ac:spMk id="9" creationId="{EBC81849-F574-4811-8B13-769E9443E60C}"/>
          </ac:spMkLst>
        </pc:spChg>
        <pc:graphicFrameChg chg="mod modGraphic">
          <ac:chgData name="何路" userId="S::m09158023@o365.mcut.edu.tw::348fb45a-d8b2-4bea-b5b1-e0f2bea58a10" providerId="AD" clId="Web-{C3E97510-3E78-E0B6-79DB-3CD515775142}" dt="2022-01-05T14:07:23.701" v="14"/>
          <ac:graphicFrameMkLst>
            <pc:docMk/>
            <pc:sldMk cId="2984235163" sldId="412"/>
            <ac:graphicFrameMk id="8" creationId="{2143369C-62D5-49E5-979E-4E24414AAFDF}"/>
          </ac:graphicFrameMkLst>
        </pc:graphicFrameChg>
        <pc:picChg chg="mod">
          <ac:chgData name="何路" userId="S::m09158023@o365.mcut.edu.tw::348fb45a-d8b2-4bea-b5b1-e0f2bea58a10" providerId="AD" clId="Web-{C3E97510-3E78-E0B6-79DB-3CD515775142}" dt="2022-01-05T14:07:31.029" v="16" actId="1076"/>
          <ac:picMkLst>
            <pc:docMk/>
            <pc:sldMk cId="2984235163" sldId="412"/>
            <ac:picMk id="3" creationId="{3AA3F17B-24E9-4E17-94F3-6D510F4BB358}"/>
          </ac:picMkLst>
        </pc:picChg>
        <pc:picChg chg="mod">
          <ac:chgData name="何路" userId="S::m09158023@o365.mcut.edu.tw::348fb45a-d8b2-4bea-b5b1-e0f2bea58a10" providerId="AD" clId="Web-{C3E97510-3E78-E0B6-79DB-3CD515775142}" dt="2022-01-05T14:07:31.061" v="17" actId="1076"/>
          <ac:picMkLst>
            <pc:docMk/>
            <pc:sldMk cId="2984235163" sldId="412"/>
            <ac:picMk id="5" creationId="{E7D27873-CA3C-4825-AF0C-8C6C4AA238BB}"/>
          </ac:picMkLst>
        </pc:picChg>
        <pc:picChg chg="mod">
          <ac:chgData name="何路" userId="S::m09158023@o365.mcut.edu.tw::348fb45a-d8b2-4bea-b5b1-e0f2bea58a10" providerId="AD" clId="Web-{C3E97510-3E78-E0B6-79DB-3CD515775142}" dt="2022-01-05T14:07:31.076" v="18" actId="1076"/>
          <ac:picMkLst>
            <pc:docMk/>
            <pc:sldMk cId="2984235163" sldId="412"/>
            <ac:picMk id="6" creationId="{8F2EEB66-0DA8-4550-B80D-0EC2355A6651}"/>
          </ac:picMkLst>
        </pc:picChg>
      </pc:sldChg>
      <pc:sldChg chg="addSp modSp">
        <pc:chgData name="何路" userId="S::m09158023@o365.mcut.edu.tw::348fb45a-d8b2-4bea-b5b1-e0f2bea58a10" providerId="AD" clId="Web-{C3E97510-3E78-E0B6-79DB-3CD515775142}" dt="2022-01-05T14:19:07.216" v="180" actId="1076"/>
        <pc:sldMkLst>
          <pc:docMk/>
          <pc:sldMk cId="1841094841" sldId="413"/>
        </pc:sldMkLst>
        <pc:spChg chg="add mod">
          <ac:chgData name="何路" userId="S::m09158023@o365.mcut.edu.tw::348fb45a-d8b2-4bea-b5b1-e0f2bea58a10" providerId="AD" clId="Web-{C3E97510-3E78-E0B6-79DB-3CD515775142}" dt="2022-01-05T14:18:50.434" v="174" actId="20577"/>
          <ac:spMkLst>
            <pc:docMk/>
            <pc:sldMk cId="1841094841" sldId="413"/>
            <ac:spMk id="4" creationId="{30B864A2-8C21-400E-964F-56EF2C1A5D60}"/>
          </ac:spMkLst>
        </pc:spChg>
        <pc:spChg chg="add mod">
          <ac:chgData name="何路" userId="S::m09158023@o365.mcut.edu.tw::348fb45a-d8b2-4bea-b5b1-e0f2bea58a10" providerId="AD" clId="Web-{C3E97510-3E78-E0B6-79DB-3CD515775142}" dt="2022-01-05T14:18:52.747" v="175" actId="20577"/>
          <ac:spMkLst>
            <pc:docMk/>
            <pc:sldMk cId="1841094841" sldId="413"/>
            <ac:spMk id="5" creationId="{0DA96827-20B7-4D9A-9F4D-E3334A8E116B}"/>
          </ac:spMkLst>
        </pc:spChg>
        <pc:spChg chg="add mod">
          <ac:chgData name="何路" userId="S::m09158023@o365.mcut.edu.tw::348fb45a-d8b2-4bea-b5b1-e0f2bea58a10" providerId="AD" clId="Web-{C3E97510-3E78-E0B6-79DB-3CD515775142}" dt="2022-01-05T14:19:07.216" v="180" actId="1076"/>
          <ac:spMkLst>
            <pc:docMk/>
            <pc:sldMk cId="1841094841" sldId="413"/>
            <ac:spMk id="6" creationId="{BDF99091-665A-4E30-862C-2914E71DB336}"/>
          </ac:spMkLst>
        </pc:spChg>
      </pc:sldChg>
      <pc:sldChg chg="addSp delSp modSp add ord replId">
        <pc:chgData name="何路" userId="S::m09158023@o365.mcut.edu.tw::348fb45a-d8b2-4bea-b5b1-e0f2bea58a10" providerId="AD" clId="Web-{C3E97510-3E78-E0B6-79DB-3CD515775142}" dt="2022-01-05T14:12:58.301" v="134" actId="1076"/>
        <pc:sldMkLst>
          <pc:docMk/>
          <pc:sldMk cId="2874010050" sldId="414"/>
        </pc:sldMkLst>
        <pc:spChg chg="mod">
          <ac:chgData name="何路" userId="S::m09158023@o365.mcut.edu.tw::348fb45a-d8b2-4bea-b5b1-e0f2bea58a10" providerId="AD" clId="Web-{C3E97510-3E78-E0B6-79DB-3CD515775142}" dt="2022-01-05T14:10:11.204" v="56" actId="20577"/>
          <ac:spMkLst>
            <pc:docMk/>
            <pc:sldMk cId="2874010050" sldId="414"/>
            <ac:spMk id="3" creationId="{233D1F2D-131E-49D0-B0D2-11E63973DD50}"/>
          </ac:spMkLst>
        </pc:spChg>
        <pc:spChg chg="del">
          <ac:chgData name="何路" userId="S::m09158023@o365.mcut.edu.tw::348fb45a-d8b2-4bea-b5b1-e0f2bea58a10" providerId="AD" clId="Web-{C3E97510-3E78-E0B6-79DB-3CD515775142}" dt="2022-01-05T14:10:14.064" v="58"/>
          <ac:spMkLst>
            <pc:docMk/>
            <pc:sldMk cId="2874010050" sldId="414"/>
            <ac:spMk id="4" creationId="{30B864A2-8C21-400E-964F-56EF2C1A5D60}"/>
          </ac:spMkLst>
        </pc:spChg>
        <pc:spChg chg="del">
          <ac:chgData name="何路" userId="S::m09158023@o365.mcut.edu.tw::348fb45a-d8b2-4bea-b5b1-e0f2bea58a10" providerId="AD" clId="Web-{C3E97510-3E78-E0B6-79DB-3CD515775142}" dt="2022-01-05T14:10:13.329" v="57"/>
          <ac:spMkLst>
            <pc:docMk/>
            <pc:sldMk cId="2874010050" sldId="414"/>
            <ac:spMk id="5" creationId="{0DA96827-20B7-4D9A-9F4D-E3334A8E116B}"/>
          </ac:spMkLst>
        </pc:spChg>
        <pc:spChg chg="add mod">
          <ac:chgData name="何路" userId="S::m09158023@o365.mcut.edu.tw::348fb45a-d8b2-4bea-b5b1-e0f2bea58a10" providerId="AD" clId="Web-{C3E97510-3E78-E0B6-79DB-3CD515775142}" dt="2022-01-05T14:12:52.192" v="132" actId="20577"/>
          <ac:spMkLst>
            <pc:docMk/>
            <pc:sldMk cId="2874010050" sldId="414"/>
            <ac:spMk id="7" creationId="{6C2E1B20-F177-4979-85E0-B8D34CDB6C29}"/>
          </ac:spMkLst>
        </pc:spChg>
        <pc:spChg chg="add mod">
          <ac:chgData name="何路" userId="S::m09158023@o365.mcut.edu.tw::348fb45a-d8b2-4bea-b5b1-e0f2bea58a10" providerId="AD" clId="Web-{C3E97510-3E78-E0B6-79DB-3CD515775142}" dt="2022-01-05T14:11:42.284" v="97" actId="1076"/>
          <ac:spMkLst>
            <pc:docMk/>
            <pc:sldMk cId="2874010050" sldId="414"/>
            <ac:spMk id="8" creationId="{08C21825-24EE-4113-A2BB-E6D1B331B6AB}"/>
          </ac:spMkLst>
        </pc:spChg>
        <pc:spChg chg="add del mod">
          <ac:chgData name="何路" userId="S::m09158023@o365.mcut.edu.tw::348fb45a-d8b2-4bea-b5b1-e0f2bea58a10" providerId="AD" clId="Web-{C3E97510-3E78-E0B6-79DB-3CD515775142}" dt="2022-01-05T14:12:11.488" v="112"/>
          <ac:spMkLst>
            <pc:docMk/>
            <pc:sldMk cId="2874010050" sldId="414"/>
            <ac:spMk id="9" creationId="{856B4582-CEDA-4F62-8E89-A263C3474CE9}"/>
          </ac:spMkLst>
        </pc:spChg>
        <pc:picChg chg="add mod">
          <ac:chgData name="何路" userId="S::m09158023@o365.mcut.edu.tw::348fb45a-d8b2-4bea-b5b1-e0f2bea58a10" providerId="AD" clId="Web-{C3E97510-3E78-E0B6-79DB-3CD515775142}" dt="2022-01-05T14:12:58.301" v="134" actId="1076"/>
          <ac:picMkLst>
            <pc:docMk/>
            <pc:sldMk cId="2874010050" sldId="414"/>
            <ac:picMk id="10" creationId="{CD0C282B-4B60-48B5-94B0-E23E473DC174}"/>
          </ac:picMkLst>
        </pc:picChg>
      </pc:sldChg>
      <pc:sldChg chg="addSp delSp modSp add replId">
        <pc:chgData name="何路" userId="S::m09158023@o365.mcut.edu.tw::348fb45a-d8b2-4bea-b5b1-e0f2bea58a10" providerId="AD" clId="Web-{C3E97510-3E78-E0B6-79DB-3CD515775142}" dt="2022-01-05T14:18:26.434" v="168" actId="1076"/>
        <pc:sldMkLst>
          <pc:docMk/>
          <pc:sldMk cId="2980262686" sldId="415"/>
        </pc:sldMkLst>
        <pc:spChg chg="mod">
          <ac:chgData name="何路" userId="S::m09158023@o365.mcut.edu.tw::348fb45a-d8b2-4bea-b5b1-e0f2bea58a10" providerId="AD" clId="Web-{C3E97510-3E78-E0B6-79DB-3CD515775142}" dt="2022-01-05T14:17:48.074" v="158" actId="20577"/>
          <ac:spMkLst>
            <pc:docMk/>
            <pc:sldMk cId="2980262686" sldId="415"/>
            <ac:spMk id="3" creationId="{233D1F2D-131E-49D0-B0D2-11E63973DD50}"/>
          </ac:spMkLst>
        </pc:spChg>
        <pc:spChg chg="del">
          <ac:chgData name="何路" userId="S::m09158023@o365.mcut.edu.tw::348fb45a-d8b2-4bea-b5b1-e0f2bea58a10" providerId="AD" clId="Web-{C3E97510-3E78-E0B6-79DB-3CD515775142}" dt="2022-01-05T14:17:50.496" v="160"/>
          <ac:spMkLst>
            <pc:docMk/>
            <pc:sldMk cId="2980262686" sldId="415"/>
            <ac:spMk id="4" creationId="{30B864A2-8C21-400E-964F-56EF2C1A5D60}"/>
          </ac:spMkLst>
        </pc:spChg>
        <pc:spChg chg="del">
          <ac:chgData name="何路" userId="S::m09158023@o365.mcut.edu.tw::348fb45a-d8b2-4bea-b5b1-e0f2bea58a10" providerId="AD" clId="Web-{C3E97510-3E78-E0B6-79DB-3CD515775142}" dt="2022-01-05T14:17:49.605" v="159"/>
          <ac:spMkLst>
            <pc:docMk/>
            <pc:sldMk cId="2980262686" sldId="415"/>
            <ac:spMk id="5" creationId="{0DA96827-20B7-4D9A-9F4D-E3334A8E116B}"/>
          </ac:spMkLst>
        </pc:spChg>
        <pc:graphicFrameChg chg="add mod modGraphic">
          <ac:chgData name="何路" userId="S::m09158023@o365.mcut.edu.tw::348fb45a-d8b2-4bea-b5b1-e0f2bea58a10" providerId="AD" clId="Web-{C3E97510-3E78-E0B6-79DB-3CD515775142}" dt="2022-01-05T14:18:26.434" v="168" actId="1076"/>
          <ac:graphicFrameMkLst>
            <pc:docMk/>
            <pc:sldMk cId="2980262686" sldId="415"/>
            <ac:graphicFrameMk id="7" creationId="{2F6E7C2D-BEE3-46A1-BF8A-B74827A0DB6B}"/>
          </ac:graphicFrameMkLst>
        </pc:graphicFrameChg>
      </pc:sldChg>
      <pc:sldChg chg="addSp delSp modSp add replId">
        <pc:chgData name="何路" userId="S::m09158023@o365.mcut.edu.tw::348fb45a-d8b2-4bea-b5b1-e0f2bea58a10" providerId="AD" clId="Web-{C3E97510-3E78-E0B6-79DB-3CD515775142}" dt="2022-01-05T14:23:07.533" v="188" actId="14100"/>
        <pc:sldMkLst>
          <pc:docMk/>
          <pc:sldMk cId="3118009088" sldId="416"/>
        </pc:sldMkLst>
        <pc:spChg chg="mod">
          <ac:chgData name="何路" userId="S::m09158023@o365.mcut.edu.tw::348fb45a-d8b2-4bea-b5b1-e0f2bea58a10" providerId="AD" clId="Web-{C3E97510-3E78-E0B6-79DB-3CD515775142}" dt="2022-01-05T14:13:07.755" v="136" actId="20577"/>
          <ac:spMkLst>
            <pc:docMk/>
            <pc:sldMk cId="3118009088" sldId="416"/>
            <ac:spMk id="7" creationId="{6C2E1B20-F177-4979-85E0-B8D34CDB6C29}"/>
          </ac:spMkLst>
        </pc:spChg>
        <pc:spChg chg="mod">
          <ac:chgData name="何路" userId="S::m09158023@o365.mcut.edu.tw::348fb45a-d8b2-4bea-b5b1-e0f2bea58a10" providerId="AD" clId="Web-{C3E97510-3E78-E0B6-79DB-3CD515775142}" dt="2022-01-05T14:22:59.533" v="186" actId="20577"/>
          <ac:spMkLst>
            <pc:docMk/>
            <pc:sldMk cId="3118009088" sldId="416"/>
            <ac:spMk id="8" creationId="{08C21825-24EE-4113-A2BB-E6D1B331B6AB}"/>
          </ac:spMkLst>
        </pc:spChg>
        <pc:picChg chg="add mod">
          <ac:chgData name="何路" userId="S::m09158023@o365.mcut.edu.tw::348fb45a-d8b2-4bea-b5b1-e0f2bea58a10" providerId="AD" clId="Web-{C3E97510-3E78-E0B6-79DB-3CD515775142}" dt="2022-01-05T14:23:07.533" v="188" actId="14100"/>
          <ac:picMkLst>
            <pc:docMk/>
            <pc:sldMk cId="3118009088" sldId="416"/>
            <ac:picMk id="4" creationId="{A41D7534-41EE-4FF2-89B0-DD693A2F6738}"/>
          </ac:picMkLst>
        </pc:picChg>
        <pc:picChg chg="del">
          <ac:chgData name="何路" userId="S::m09158023@o365.mcut.edu.tw::348fb45a-d8b2-4bea-b5b1-e0f2bea58a10" providerId="AD" clId="Web-{C3E97510-3E78-E0B6-79DB-3CD515775142}" dt="2022-01-05T14:13:09.739" v="137"/>
          <ac:picMkLst>
            <pc:docMk/>
            <pc:sldMk cId="3118009088" sldId="416"/>
            <ac:picMk id="10" creationId="{CD0C282B-4B60-48B5-94B0-E23E473DC174}"/>
          </ac:picMkLst>
        </pc:picChg>
      </pc:sldChg>
      <pc:sldChg chg="addSp modSp add replId">
        <pc:chgData name="何路" userId="S::m09158023@o365.mcut.edu.tw::348fb45a-d8b2-4bea-b5b1-e0f2bea58a10" providerId="AD" clId="Web-{C3E97510-3E78-E0B6-79DB-3CD515775142}" dt="2022-01-05T14:15:52.258" v="148" actId="1076"/>
        <pc:sldMkLst>
          <pc:docMk/>
          <pc:sldMk cId="1781749865" sldId="417"/>
        </pc:sldMkLst>
        <pc:spChg chg="mod">
          <ac:chgData name="何路" userId="S::m09158023@o365.mcut.edu.tw::348fb45a-d8b2-4bea-b5b1-e0f2bea58a10" providerId="AD" clId="Web-{C3E97510-3E78-E0B6-79DB-3CD515775142}" dt="2022-01-05T14:15:34.632" v="141" actId="20577"/>
          <ac:spMkLst>
            <pc:docMk/>
            <pc:sldMk cId="1781749865" sldId="417"/>
            <ac:spMk id="7" creationId="{6C2E1B20-F177-4979-85E0-B8D34CDB6C29}"/>
          </ac:spMkLst>
        </pc:spChg>
        <pc:spChg chg="mod">
          <ac:chgData name="何路" userId="S::m09158023@o365.mcut.edu.tw::348fb45a-d8b2-4bea-b5b1-e0f2bea58a10" providerId="AD" clId="Web-{C3E97510-3E78-E0B6-79DB-3CD515775142}" dt="2022-01-05T14:15:37.586" v="143" actId="20577"/>
          <ac:spMkLst>
            <pc:docMk/>
            <pc:sldMk cId="1781749865" sldId="417"/>
            <ac:spMk id="8" creationId="{08C21825-24EE-4113-A2BB-E6D1B331B6AB}"/>
          </ac:spMkLst>
        </pc:spChg>
        <pc:picChg chg="add mod">
          <ac:chgData name="何路" userId="S::m09158023@o365.mcut.edu.tw::348fb45a-d8b2-4bea-b5b1-e0f2bea58a10" providerId="AD" clId="Web-{C3E97510-3E78-E0B6-79DB-3CD515775142}" dt="2022-01-05T14:15:52.258" v="148" actId="1076"/>
          <ac:picMkLst>
            <pc:docMk/>
            <pc:sldMk cId="1781749865" sldId="417"/>
            <ac:picMk id="4" creationId="{6E083D86-0C15-4118-AF85-00C632C79A10}"/>
          </ac:picMkLst>
        </pc:picChg>
      </pc:sldChg>
    </pc:docChg>
  </pc:docChgLst>
  <pc:docChgLst>
    <pc:chgData name="何路" userId="S::m09158023@o365.mcut.edu.tw::348fb45a-d8b2-4bea-b5b1-e0f2bea58a10" providerId="AD" clId="Web-{522210A2-0318-6C9E-6E8F-D87DB69EDF0C}"/>
    <pc:docChg chg="addSld delSld modSld sldOrd">
      <pc:chgData name="何路" userId="S::m09158023@o365.mcut.edu.tw::348fb45a-d8b2-4bea-b5b1-e0f2bea58a10" providerId="AD" clId="Web-{522210A2-0318-6C9E-6E8F-D87DB69EDF0C}" dt="2021-10-27T10:20:40.779" v="1555" actId="14100"/>
      <pc:docMkLst>
        <pc:docMk/>
      </pc:docMkLst>
      <pc:sldChg chg="addSp delSp modSp add replId">
        <pc:chgData name="何路" userId="S::m09158023@o365.mcut.edu.tw::348fb45a-d8b2-4bea-b5b1-e0f2bea58a10" providerId="AD" clId="Web-{522210A2-0318-6C9E-6E8F-D87DB69EDF0C}" dt="2021-10-27T09:39:56.177" v="942" actId="1076"/>
        <pc:sldMkLst>
          <pc:docMk/>
          <pc:sldMk cId="2597642812" sldId="322"/>
        </pc:sldMkLst>
        <pc:spChg chg="add del mod">
          <ac:chgData name="何路" userId="S::m09158023@o365.mcut.edu.tw::348fb45a-d8b2-4bea-b5b1-e0f2bea58a10" providerId="AD" clId="Web-{522210A2-0318-6C9E-6E8F-D87DB69EDF0C}" dt="2021-10-27T05:31:32.035" v="92"/>
          <ac:spMkLst>
            <pc:docMk/>
            <pc:sldMk cId="2597642812" sldId="322"/>
            <ac:spMk id="2" creationId="{09AFBB94-228F-4F49-AE9A-226B6EF673EC}"/>
          </ac:spMkLst>
        </pc:spChg>
        <pc:spChg chg="del">
          <ac:chgData name="何路" userId="S::m09158023@o365.mcut.edu.tw::348fb45a-d8b2-4bea-b5b1-e0f2bea58a10" providerId="AD" clId="Web-{522210A2-0318-6C9E-6E8F-D87DB69EDF0C}" dt="2021-10-27T04:27:32.276" v="10"/>
          <ac:spMkLst>
            <pc:docMk/>
            <pc:sldMk cId="2597642812" sldId="322"/>
            <ac:spMk id="2" creationId="{59B6A315-D586-4557-82B2-748649F3AC65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43.645" v="941" actId="1076"/>
          <ac:spMkLst>
            <pc:docMk/>
            <pc:sldMk cId="2597642812" sldId="322"/>
            <ac:spMk id="2" creationId="{8E8A4C42-F27B-4857-91FB-DE5989147221}"/>
          </ac:spMkLst>
        </pc:spChg>
        <pc:spChg chg="mod">
          <ac:chgData name="何路" userId="S::m09158023@o365.mcut.edu.tw::348fb45a-d8b2-4bea-b5b1-e0f2bea58a10" providerId="AD" clId="Web-{522210A2-0318-6C9E-6E8F-D87DB69EDF0C}" dt="2021-10-27T05:27:45.641" v="26" actId="14100"/>
          <ac:spMkLst>
            <pc:docMk/>
            <pc:sldMk cId="2597642812" sldId="322"/>
            <ac:spMk id="3" creationId="{84A20752-5867-410C-8B34-7F8FD064095D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98" v="7"/>
          <ac:spMkLst>
            <pc:docMk/>
            <pc:sldMk cId="2597642812" sldId="322"/>
            <ac:spMk id="4" creationId="{348BCAC7-E3D4-4A6D-A889-9FA01C0E59C0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8:52:51.072" v="883"/>
          <ac:spMkLst>
            <pc:docMk/>
            <pc:sldMk cId="2597642812" sldId="322"/>
            <ac:spMk id="4" creationId="{4F1E7F4C-DDE8-4A45-9F34-17032CAD2800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56.177" v="942" actId="1076"/>
          <ac:spMkLst>
            <pc:docMk/>
            <pc:sldMk cId="2597642812" sldId="322"/>
            <ac:spMk id="4" creationId="{55DB90A7-EAC3-4A2E-8418-A88D6DC170BD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36:48.040" v="108"/>
          <ac:spMkLst>
            <pc:docMk/>
            <pc:sldMk cId="2597642812" sldId="322"/>
            <ac:spMk id="4" creationId="{E6988D83-1C58-4399-93BE-EC4DE9584A4D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05" v="588" actId="1076"/>
          <ac:spMkLst>
            <pc:docMk/>
            <pc:sldMk cId="2597642812" sldId="322"/>
            <ac:spMk id="5" creationId="{A319CA36-65F6-40D8-B374-90F5148BDCF6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20" v="589" actId="1076"/>
          <ac:spMkLst>
            <pc:docMk/>
            <pc:sldMk cId="2597642812" sldId="322"/>
            <ac:spMk id="6" creationId="{A73F3936-D6AC-41DA-8B6D-BBC276292AA5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98" v="6"/>
          <ac:spMkLst>
            <pc:docMk/>
            <pc:sldMk cId="2597642812" sldId="322"/>
            <ac:spMk id="6" creationId="{EAD5BB57-4A3F-4A2D-9A26-26C0B36299AE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36" v="590" actId="1076"/>
          <ac:spMkLst>
            <pc:docMk/>
            <pc:sldMk cId="2597642812" sldId="322"/>
            <ac:spMk id="7" creationId="{80B45971-7DF0-4EDC-A4F7-2BCE6C53A0D0}"/>
          </ac:spMkLst>
        </pc:spChg>
        <pc:spChg chg="del">
          <ac:chgData name="何路" userId="S::m09158023@o365.mcut.edu.tw::348fb45a-d8b2-4bea-b5b1-e0f2bea58a10" providerId="AD" clId="Web-{522210A2-0318-6C9E-6E8F-D87DB69EDF0C}" dt="2021-10-27T04:27:32.276" v="9"/>
          <ac:spMkLst>
            <pc:docMk/>
            <pc:sldMk cId="2597642812" sldId="322"/>
            <ac:spMk id="7" creationId="{ADB50291-7BA0-4651-A490-2663C452F42E}"/>
          </ac:spMkLst>
        </pc:spChg>
        <pc:spChg chg="add mod">
          <ac:chgData name="何路" userId="S::m09158023@o365.mcut.edu.tw::348fb45a-d8b2-4bea-b5b1-e0f2bea58a10" providerId="AD" clId="Web-{522210A2-0318-6C9E-6E8F-D87DB69EDF0C}" dt="2021-10-27T08:01:04.067" v="716" actId="20577"/>
          <ac:spMkLst>
            <pc:docMk/>
            <pc:sldMk cId="2597642812" sldId="322"/>
            <ac:spMk id="8" creationId="{299F7E52-255B-46DD-8356-998162CEDA81}"/>
          </ac:spMkLst>
        </pc:spChg>
        <pc:spChg chg="del">
          <ac:chgData name="何路" userId="S::m09158023@o365.mcut.edu.tw::348fb45a-d8b2-4bea-b5b1-e0f2bea58a10" providerId="AD" clId="Web-{522210A2-0318-6C9E-6E8F-D87DB69EDF0C}" dt="2021-10-27T04:27:32.276" v="8"/>
          <ac:spMkLst>
            <pc:docMk/>
            <pc:sldMk cId="2597642812" sldId="322"/>
            <ac:spMk id="8" creationId="{50BAB0F2-F087-42F7-B3FB-06C676D27E3A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98" v="5"/>
          <ac:spMkLst>
            <pc:docMk/>
            <pc:sldMk cId="2597642812" sldId="322"/>
            <ac:spMk id="9" creationId="{A939D345-2C73-484C-A6FE-C771B4F61FCD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67" v="592" actId="1076"/>
          <ac:spMkLst>
            <pc:docMk/>
            <pc:sldMk cId="2597642812" sldId="322"/>
            <ac:spMk id="9" creationId="{FCFF7F25-F13A-462B-BF1A-F69837FEBBE3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82" v="4"/>
          <ac:spMkLst>
            <pc:docMk/>
            <pc:sldMk cId="2597642812" sldId="322"/>
            <ac:spMk id="10" creationId="{09C1E712-E4EC-4812-AAD9-16E226F43077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4:21.875" v="272"/>
          <ac:spMkLst>
            <pc:docMk/>
            <pc:sldMk cId="2597642812" sldId="322"/>
            <ac:spMk id="10" creationId="{360A5784-14E3-4243-B158-38F64E332BB1}"/>
          </ac:spMkLst>
        </pc:spChg>
        <pc:spChg chg="add mod">
          <ac:chgData name="何路" userId="S::m09158023@o365.mcut.edu.tw::348fb45a-d8b2-4bea-b5b1-e0f2bea58a10" providerId="AD" clId="Web-{522210A2-0318-6C9E-6E8F-D87DB69EDF0C}" dt="2021-10-27T08:53:17.057" v="887" actId="1076"/>
          <ac:spMkLst>
            <pc:docMk/>
            <pc:sldMk cId="2597642812" sldId="322"/>
            <ac:spMk id="10" creationId="{F77D9310-0B05-40D9-914A-42822A57CCC6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83" v="593" actId="1076"/>
          <ac:spMkLst>
            <pc:docMk/>
            <pc:sldMk cId="2597642812" sldId="322"/>
            <ac:spMk id="11" creationId="{4F295248-A31A-4BF5-AE56-98FEF316598F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82" v="2"/>
          <ac:spMkLst>
            <pc:docMk/>
            <pc:sldMk cId="2597642812" sldId="322"/>
            <ac:spMk id="12" creationId="{1B5663CD-670B-46B2-A53A-32CF95819D8B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39:09.026" v="158"/>
          <ac:spMkLst>
            <pc:docMk/>
            <pc:sldMk cId="2597642812" sldId="322"/>
            <ac:spMk id="12" creationId="{EA248A77-EA45-4E0B-8EA5-E77A3C49B597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2:15.357" v="233"/>
          <ac:spMkLst>
            <pc:docMk/>
            <pc:sldMk cId="2597642812" sldId="322"/>
            <ac:spMk id="13" creationId="{64230286-F780-4A29-9E34-FF17D41E534D}"/>
          </ac:spMkLst>
        </pc:spChg>
        <pc:spChg chg="del">
          <ac:chgData name="何路" userId="S::m09158023@o365.mcut.edu.tw::348fb45a-d8b2-4bea-b5b1-e0f2bea58a10" providerId="AD" clId="Web-{522210A2-0318-6C9E-6E8F-D87DB69EDF0C}" dt="2021-10-27T04:27:27.182" v="1"/>
          <ac:spMkLst>
            <pc:docMk/>
            <pc:sldMk cId="2597642812" sldId="322"/>
            <ac:spMk id="13" creationId="{CEC7D85C-6D9A-4801-9C70-A8B56610F772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3:03.920" v="246"/>
          <ac:spMkLst>
            <pc:docMk/>
            <pc:sldMk cId="2597642812" sldId="322"/>
            <ac:spMk id="14" creationId="{2A95DCC5-813B-48F3-B729-DB069354C7C8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3:37.952" v="258"/>
          <ac:spMkLst>
            <pc:docMk/>
            <pc:sldMk cId="2597642812" sldId="322"/>
            <ac:spMk id="15" creationId="{B72C7739-5D55-4038-B80C-E72DEC2429DC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4:58.735" v="282"/>
          <ac:spMkLst>
            <pc:docMk/>
            <pc:sldMk cId="2597642812" sldId="322"/>
            <ac:spMk id="16" creationId="{9593E6DA-4EEF-4107-A4C0-5FC0B5E08528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5:51.860" v="298"/>
          <ac:spMkLst>
            <pc:docMk/>
            <pc:sldMk cId="2597642812" sldId="322"/>
            <ac:spMk id="17" creationId="{1B577C8F-DEE5-4181-912E-E919DF502F9C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1:52.841" v="225"/>
          <ac:spMkLst>
            <pc:docMk/>
            <pc:sldMk cId="2597642812" sldId="322"/>
            <ac:spMk id="18" creationId="{7CF90398-1E86-4EDC-AB4E-D11D30473657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198" v="594" actId="1076"/>
          <ac:spMkLst>
            <pc:docMk/>
            <pc:sldMk cId="2597642812" sldId="322"/>
            <ac:spMk id="19" creationId="{ABEBDEFB-2172-4A10-8730-06BA75C10306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9:51.270" v="839" actId="14100"/>
          <ac:spMkLst>
            <pc:docMk/>
            <pc:sldMk cId="2597642812" sldId="322"/>
            <ac:spMk id="21" creationId="{E7C0715D-506B-49C4-B469-B7D047C29F00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4:59.560" v="832" actId="1076"/>
          <ac:spMkLst>
            <pc:docMk/>
            <pc:sldMk cId="2597642812" sldId="322"/>
            <ac:spMk id="22" creationId="{D61E75B3-39A0-4C57-8B54-34B658D9FE8E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9:37.285" v="835" actId="1076"/>
          <ac:spMkLst>
            <pc:docMk/>
            <pc:sldMk cId="2597642812" sldId="322"/>
            <ac:spMk id="23" creationId="{B583B680-4681-47BF-9F45-BE80612F155D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5:44:49.188" v="278"/>
          <ac:spMkLst>
            <pc:docMk/>
            <pc:sldMk cId="2597642812" sldId="322"/>
            <ac:spMk id="24" creationId="{46039761-4964-4754-9ED6-F1117B4888DB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245" v="598" actId="1076"/>
          <ac:spMkLst>
            <pc:docMk/>
            <pc:sldMk cId="2597642812" sldId="322"/>
            <ac:spMk id="25" creationId="{B58D9525-D877-44DC-8563-956FF8783F6D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8:44:43.919" v="831" actId="14100"/>
          <ac:spMkLst>
            <pc:docMk/>
            <pc:sldMk cId="2597642812" sldId="322"/>
            <ac:spMk id="26" creationId="{4ED51170-35AE-4C13-8C6D-386656278B5E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6:14:01.332" v="466"/>
          <ac:spMkLst>
            <pc:docMk/>
            <pc:sldMk cId="2597642812" sldId="322"/>
            <ac:spMk id="27" creationId="{AB41CDD1-396A-4128-B8A7-95AA3EA5D3C3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339" v="604" actId="1076"/>
          <ac:spMkLst>
            <pc:docMk/>
            <pc:sldMk cId="2597642812" sldId="322"/>
            <ac:spMk id="31" creationId="{E1D0A26E-D9BD-4517-A709-D5567BD0F6B7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9:42.489" v="837" actId="1076"/>
          <ac:spMkLst>
            <pc:docMk/>
            <pc:sldMk cId="2597642812" sldId="322"/>
            <ac:spMk id="32" creationId="{09762845-6B2A-44F1-B893-7EBE5BF4B3E4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355" v="606" actId="1076"/>
          <ac:spMkLst>
            <pc:docMk/>
            <pc:sldMk cId="2597642812" sldId="322"/>
            <ac:spMk id="33" creationId="{C483659E-F18E-4415-B8CA-59C92E64B621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370" v="607" actId="1076"/>
          <ac:spMkLst>
            <pc:docMk/>
            <pc:sldMk cId="2597642812" sldId="322"/>
            <ac:spMk id="34" creationId="{90E5CF4E-3F3C-46A6-A551-93F3BE9CC7FB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386" v="608" actId="1076"/>
          <ac:spMkLst>
            <pc:docMk/>
            <pc:sldMk cId="2597642812" sldId="322"/>
            <ac:spMk id="35" creationId="{1C02516F-CD9A-43B3-B12B-3F5E0E169FEA}"/>
          </ac:spMkLst>
        </pc:spChg>
        <pc:spChg chg="add mod">
          <ac:chgData name="何路" userId="S::m09158023@o365.mcut.edu.tw::348fb45a-d8b2-4bea-b5b1-e0f2bea58a10" providerId="AD" clId="Web-{522210A2-0318-6C9E-6E8F-D87DB69EDF0C}" dt="2021-10-27T06:40:32.417" v="610" actId="1076"/>
          <ac:spMkLst>
            <pc:docMk/>
            <pc:sldMk cId="2597642812" sldId="322"/>
            <ac:spMk id="37" creationId="{0BF828C5-3045-4A47-AF36-CAA0854C9051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6:21:33.749" v="540"/>
          <ac:spMkLst>
            <pc:docMk/>
            <pc:sldMk cId="2597642812" sldId="322"/>
            <ac:spMk id="38" creationId="{49FE9869-5AB0-4BF0-811E-E157CBB1F9F4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43.567" v="937" actId="1076"/>
          <ac:spMkLst>
            <pc:docMk/>
            <pc:sldMk cId="2597642812" sldId="322"/>
            <ac:spMk id="38" creationId="{D15DBE26-B12D-4CDD-B9F1-5CB69CD598B6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6:21:29.577" v="538"/>
          <ac:spMkLst>
            <pc:docMk/>
            <pc:sldMk cId="2597642812" sldId="322"/>
            <ac:spMk id="39" creationId="{1B9F349D-CEDD-43D8-882C-E8BF93FF66BD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43.583" v="938" actId="1076"/>
          <ac:spMkLst>
            <pc:docMk/>
            <pc:sldMk cId="2597642812" sldId="322"/>
            <ac:spMk id="39" creationId="{3CDB7DA4-AFC1-4CC8-A88E-E6B961BFB952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5:08.716" v="834" actId="1076"/>
          <ac:spMkLst>
            <pc:docMk/>
            <pc:sldMk cId="2597642812" sldId="322"/>
            <ac:spMk id="40" creationId="{0E4DAAC6-7DB8-44A9-8E15-BE3157DB9B99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43.599" v="939" actId="1076"/>
          <ac:spMkLst>
            <pc:docMk/>
            <pc:sldMk cId="2597642812" sldId="322"/>
            <ac:spMk id="42" creationId="{07A356E7-054A-4AE9-B93D-F0D3291E6946}"/>
          </ac:spMkLst>
        </pc:spChg>
        <pc:spChg chg="add mod">
          <ac:chgData name="何路" userId="S::m09158023@o365.mcut.edu.tw::348fb45a-d8b2-4bea-b5b1-e0f2bea58a10" providerId="AD" clId="Web-{522210A2-0318-6C9E-6E8F-D87DB69EDF0C}" dt="2021-10-27T09:39:43.630" v="940" actId="1076"/>
          <ac:spMkLst>
            <pc:docMk/>
            <pc:sldMk cId="2597642812" sldId="322"/>
            <ac:spMk id="43" creationId="{22681AF9-52C6-4E91-9AF0-5D224DB2532E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8:44:21.512" v="811"/>
          <ac:spMkLst>
            <pc:docMk/>
            <pc:sldMk cId="2597642812" sldId="322"/>
            <ac:spMk id="44" creationId="{3AF3072B-A418-48A9-8AA9-7C9EADFC0E34}"/>
          </ac:spMkLst>
        </pc:spChg>
        <pc:spChg chg="add mod">
          <ac:chgData name="何路" userId="S::m09158023@o365.mcut.edu.tw::348fb45a-d8b2-4bea-b5b1-e0f2bea58a10" providerId="AD" clId="Web-{522210A2-0318-6C9E-6E8F-D87DB69EDF0C}" dt="2021-10-27T08:49:48.051" v="838" actId="1076"/>
          <ac:spMkLst>
            <pc:docMk/>
            <pc:sldMk cId="2597642812" sldId="322"/>
            <ac:spMk id="45" creationId="{DAB86DCF-B33B-46A3-AAED-A75D499940BE}"/>
          </ac:spMkLst>
        </pc:spChg>
        <pc:cxnChg chg="del">
          <ac:chgData name="何路" userId="S::m09158023@o365.mcut.edu.tw::348fb45a-d8b2-4bea-b5b1-e0f2bea58a10" providerId="AD" clId="Web-{522210A2-0318-6C9E-6E8F-D87DB69EDF0C}" dt="2021-10-27T04:27:27.182" v="3"/>
          <ac:cxnSpMkLst>
            <pc:docMk/>
            <pc:sldMk cId="2597642812" sldId="322"/>
            <ac:cxnSpMk id="11" creationId="{AB8BFFBE-1B16-4C0C-9233-B3E2FDC9DDC0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6:40:32.276" v="600" actId="1076"/>
          <ac:cxnSpMkLst>
            <pc:docMk/>
            <pc:sldMk cId="2597642812" sldId="322"/>
            <ac:cxnSpMk id="20" creationId="{1756170E-644D-478A-B523-C7515E05CEE2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6:40:32.292" v="601" actId="1076"/>
          <ac:cxnSpMkLst>
            <pc:docMk/>
            <pc:sldMk cId="2597642812" sldId="322"/>
            <ac:cxnSpMk id="28" creationId="{EE8DED53-47D3-49FE-8D5E-8854A1D62E23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8:45:03.919" v="833" actId="1076"/>
          <ac:cxnSpMkLst>
            <pc:docMk/>
            <pc:sldMk cId="2597642812" sldId="322"/>
            <ac:cxnSpMk id="29" creationId="{DC6756A9-4408-42D4-A1D5-431D3DD43611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6:40:32.323" v="603" actId="1076"/>
          <ac:cxnSpMkLst>
            <pc:docMk/>
            <pc:sldMk cId="2597642812" sldId="322"/>
            <ac:cxnSpMk id="30" creationId="{F0377FD5-B9B6-40FA-9F84-84F4406A321F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6:40:32.401" v="609" actId="1076"/>
          <ac:cxnSpMkLst>
            <pc:docMk/>
            <pc:sldMk cId="2597642812" sldId="322"/>
            <ac:cxnSpMk id="36" creationId="{B1AA41DC-72B7-44B4-A24C-C05FE381254A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06:40:32.448" v="612" actId="1076"/>
          <ac:cxnSpMkLst>
            <pc:docMk/>
            <pc:sldMk cId="2597642812" sldId="322"/>
            <ac:cxnSpMk id="41" creationId="{715C2513-35DB-472D-B512-A3D10F87C88E}"/>
          </ac:cxnSpMkLst>
        </pc:cxnChg>
      </pc:sldChg>
      <pc:sldChg chg="addSp delSp modSp add ord replId">
        <pc:chgData name="何路" userId="S::m09158023@o365.mcut.edu.tw::348fb45a-d8b2-4bea-b5b1-e0f2bea58a10" providerId="AD" clId="Web-{522210A2-0318-6C9E-6E8F-D87DB69EDF0C}" dt="2021-10-27T10:20:40.779" v="1555" actId="14100"/>
        <pc:sldMkLst>
          <pc:docMk/>
          <pc:sldMk cId="892635398" sldId="323"/>
        </pc:sldMkLst>
        <pc:spChg chg="add del mod">
          <ac:chgData name="何路" userId="S::m09158023@o365.mcut.edu.tw::348fb45a-d8b2-4bea-b5b1-e0f2bea58a10" providerId="AD" clId="Web-{522210A2-0318-6C9E-6E8F-D87DB69EDF0C}" dt="2021-10-27T09:56:55.676" v="944"/>
          <ac:spMkLst>
            <pc:docMk/>
            <pc:sldMk cId="892635398" sldId="323"/>
            <ac:spMk id="2" creationId="{A974696C-ACDB-41AD-978A-C97F90D144F0}"/>
          </ac:spMkLst>
        </pc:spChg>
        <pc:spChg chg="mod">
          <ac:chgData name="何路" userId="S::m09158023@o365.mcut.edu.tw::348fb45a-d8b2-4bea-b5b1-e0f2bea58a10" providerId="AD" clId="Web-{522210A2-0318-6C9E-6E8F-D87DB69EDF0C}" dt="2021-10-27T09:57:18.395" v="975" actId="14100"/>
          <ac:spMkLst>
            <pc:docMk/>
            <pc:sldMk cId="892635398" sldId="323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682" v="1493" actId="1076"/>
          <ac:spMkLst>
            <pc:docMk/>
            <pc:sldMk cId="892635398" sldId="323"/>
            <ac:spMk id="4" creationId="{D49BCA5D-5F81-4E18-905F-836D222F45EE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83"/>
          <ac:spMkLst>
            <pc:docMk/>
            <pc:sldMk cId="892635398" sldId="323"/>
            <ac:spMk id="5" creationId="{A319CA36-65F6-40D8-B374-90F5148BDCF6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8:36:32.376" v="800"/>
          <ac:spMkLst>
            <pc:docMk/>
            <pc:sldMk cId="892635398" sldId="323"/>
            <ac:spMk id="6" creationId="{2F0E2BDD-3C55-46CF-AA9F-20E735415CD3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82"/>
          <ac:spMkLst>
            <pc:docMk/>
            <pc:sldMk cId="892635398" sldId="323"/>
            <ac:spMk id="6" creationId="{A73F3936-D6AC-41DA-8B6D-BBC276292AA5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13" v="1496" actId="1076"/>
          <ac:spMkLst>
            <pc:docMk/>
            <pc:sldMk cId="892635398" sldId="323"/>
            <ac:spMk id="6" creationId="{BC51ADDB-43DB-4D1A-9139-B8A4DF1B2215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81"/>
          <ac:spMkLst>
            <pc:docMk/>
            <pc:sldMk cId="892635398" sldId="323"/>
            <ac:spMk id="7" creationId="{80B45971-7DF0-4EDC-A4F7-2BCE6C53A0D0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80"/>
          <ac:spMkLst>
            <pc:docMk/>
            <pc:sldMk cId="892635398" sldId="323"/>
            <ac:spMk id="8" creationId="{299F7E52-255B-46DD-8356-998162CEDA81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9"/>
          <ac:spMkLst>
            <pc:docMk/>
            <pc:sldMk cId="892635398" sldId="323"/>
            <ac:spMk id="9" creationId="{FCFF7F25-F13A-462B-BF1A-F69837FEBBE3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8"/>
          <ac:spMkLst>
            <pc:docMk/>
            <pc:sldMk cId="892635398" sldId="323"/>
            <ac:spMk id="11" creationId="{4F295248-A31A-4BF5-AE56-98FEF316598F}"/>
          </ac:spMkLst>
        </pc:spChg>
        <pc:spChg chg="add del mod">
          <ac:chgData name="何路" userId="S::m09158023@o365.mcut.edu.tw::348fb45a-d8b2-4bea-b5b1-e0f2bea58a10" providerId="AD" clId="Web-{522210A2-0318-6C9E-6E8F-D87DB69EDF0C}" dt="2021-10-27T08:53:22.041" v="888"/>
          <ac:spMkLst>
            <pc:docMk/>
            <pc:sldMk cId="892635398" sldId="323"/>
            <ac:spMk id="11" creationId="{7154D476-E78D-43E3-BED5-9587554C9DBE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13" v="1497" actId="1076"/>
          <ac:spMkLst>
            <pc:docMk/>
            <pc:sldMk cId="892635398" sldId="323"/>
            <ac:spMk id="12" creationId="{A1F15AD6-3C83-46C3-9ACD-8B555EC7DC97}"/>
          </ac:spMkLst>
        </pc:spChg>
        <pc:spChg chg="add mod">
          <ac:chgData name="何路" userId="S::m09158023@o365.mcut.edu.tw::348fb45a-d8b2-4bea-b5b1-e0f2bea58a10" providerId="AD" clId="Web-{522210A2-0318-6C9E-6E8F-D87DB69EDF0C}" dt="2021-10-27T08:53:29.354" v="890" actId="20577"/>
          <ac:spMkLst>
            <pc:docMk/>
            <pc:sldMk cId="892635398" sldId="323"/>
            <ac:spMk id="13" creationId="{14D9A336-FDE5-4A11-9089-C13E94806283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682" v="1494" actId="1076"/>
          <ac:spMkLst>
            <pc:docMk/>
            <pc:sldMk cId="892635398" sldId="323"/>
            <ac:spMk id="14" creationId="{9453A6E8-2698-41CD-8C95-60F8AE3A9F0B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698" v="1495" actId="1076"/>
          <ac:spMkLst>
            <pc:docMk/>
            <pc:sldMk cId="892635398" sldId="323"/>
            <ac:spMk id="15" creationId="{DFA98397-559F-4621-BE18-72470C6AFC7D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29" v="1498" actId="1076"/>
          <ac:spMkLst>
            <pc:docMk/>
            <pc:sldMk cId="892635398" sldId="323"/>
            <ac:spMk id="17" creationId="{4DDE59F1-292F-4040-8E97-6D0052742347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45" v="1499" actId="1076"/>
          <ac:spMkLst>
            <pc:docMk/>
            <pc:sldMk cId="892635398" sldId="323"/>
            <ac:spMk id="18" creationId="{E1427192-57FB-4F96-957D-86428C207886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60" v="1500" actId="1076"/>
          <ac:spMkLst>
            <pc:docMk/>
            <pc:sldMk cId="892635398" sldId="323"/>
            <ac:spMk id="19" creationId="{5ECCC756-BBD2-4BE3-9A8E-A953608CE062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7"/>
          <ac:spMkLst>
            <pc:docMk/>
            <pc:sldMk cId="892635398" sldId="323"/>
            <ac:spMk id="19" creationId="{ABEBDEFB-2172-4A10-8730-06BA75C10306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60" v="1501" actId="1076"/>
          <ac:spMkLst>
            <pc:docMk/>
            <pc:sldMk cId="892635398" sldId="323"/>
            <ac:spMk id="20" creationId="{BDA31E23-3A86-495F-A684-0038B98DE2E2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76" v="1502" actId="1076"/>
          <ac:spMkLst>
            <pc:docMk/>
            <pc:sldMk cId="892635398" sldId="323"/>
            <ac:spMk id="21" creationId="{C0B4D393-3957-4E2D-9A8E-B19321EE5E3D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6"/>
          <ac:spMkLst>
            <pc:docMk/>
            <pc:sldMk cId="892635398" sldId="323"/>
            <ac:spMk id="21" creationId="{E7C0715D-506B-49C4-B469-B7D047C29F00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5"/>
          <ac:spMkLst>
            <pc:docMk/>
            <pc:sldMk cId="892635398" sldId="323"/>
            <ac:spMk id="22" creationId="{D61E75B3-39A0-4C57-8B54-34B658D9FE8E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791" v="1503" actId="1076"/>
          <ac:spMkLst>
            <pc:docMk/>
            <pc:sldMk cId="892635398" sldId="323"/>
            <ac:spMk id="22" creationId="{E2DE96C4-1F7C-448D-908B-50CA7FF05A9B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313" v="574"/>
          <ac:spMkLst>
            <pc:docMk/>
            <pc:sldMk cId="892635398" sldId="323"/>
            <ac:spMk id="23" creationId="{B583B680-4681-47BF-9F45-BE80612F155D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807" v="1504" actId="1076"/>
          <ac:spMkLst>
            <pc:docMk/>
            <pc:sldMk cId="892635398" sldId="323"/>
            <ac:spMk id="23" creationId="{EB867CF9-1449-4853-B384-25DD7A50327C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807" v="1505" actId="1076"/>
          <ac:spMkLst>
            <pc:docMk/>
            <pc:sldMk cId="892635398" sldId="323"/>
            <ac:spMk id="24" creationId="{830156EC-86E0-47C6-8540-0B95620CD8DF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823" v="1506" actId="1076"/>
          <ac:spMkLst>
            <pc:docMk/>
            <pc:sldMk cId="892635398" sldId="323"/>
            <ac:spMk id="25" creationId="{575EB699-8C23-453B-915B-FC72E93049C8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73"/>
          <ac:spMkLst>
            <pc:docMk/>
            <pc:sldMk cId="892635398" sldId="323"/>
            <ac:spMk id="25" creationId="{B58D9525-D877-44DC-8563-956FF8783F6D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72"/>
          <ac:spMkLst>
            <pc:docMk/>
            <pc:sldMk cId="892635398" sldId="323"/>
            <ac:spMk id="26" creationId="{4ED51170-35AE-4C13-8C6D-386656278B5E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838" v="1507" actId="1076"/>
          <ac:spMkLst>
            <pc:docMk/>
            <pc:sldMk cId="892635398" sldId="323"/>
            <ac:spMk id="26" creationId="{7BA02FC5-FE59-4F44-BE26-4B04BBD61715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5.838" v="1508" actId="1076"/>
          <ac:spMkLst>
            <pc:docMk/>
            <pc:sldMk cId="892635398" sldId="323"/>
            <ac:spMk id="27" creationId="{95D12C60-F1A0-4AF9-9EA7-F11E64AF7080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7"/>
          <ac:spMkLst>
            <pc:docMk/>
            <pc:sldMk cId="892635398" sldId="323"/>
            <ac:spMk id="31" creationId="{E1D0A26E-D9BD-4517-A709-D5567BD0F6B7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6"/>
          <ac:spMkLst>
            <pc:docMk/>
            <pc:sldMk cId="892635398" sldId="323"/>
            <ac:spMk id="32" creationId="{09762845-6B2A-44F1-B893-7EBE5BF4B3E4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5"/>
          <ac:spMkLst>
            <pc:docMk/>
            <pc:sldMk cId="892635398" sldId="323"/>
            <ac:spMk id="33" creationId="{C483659E-F18E-4415-B8CA-59C92E64B621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4"/>
          <ac:spMkLst>
            <pc:docMk/>
            <pc:sldMk cId="892635398" sldId="323"/>
            <ac:spMk id="34" creationId="{90E5CF4E-3F3C-46A6-A551-93F3BE9CC7FB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3"/>
          <ac:spMkLst>
            <pc:docMk/>
            <pc:sldMk cId="892635398" sldId="323"/>
            <ac:spMk id="35" creationId="{1C02516F-CD9A-43B3-B12B-3F5E0E169FEA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1"/>
          <ac:spMkLst>
            <pc:docMk/>
            <pc:sldMk cId="892635398" sldId="323"/>
            <ac:spMk id="37" creationId="{0BF828C5-3045-4A47-AF36-CAA0854C9051}"/>
          </ac:spMkLst>
        </pc:spChg>
        <pc:spChg chg="del">
          <ac:chgData name="何路" userId="S::m09158023@o365.mcut.edu.tw::348fb45a-d8b2-4bea-b5b1-e0f2bea58a10" providerId="AD" clId="Web-{522210A2-0318-6C9E-6E8F-D87DB69EDF0C}" dt="2021-10-27T06:22:42.297" v="560"/>
          <ac:spMkLst>
            <pc:docMk/>
            <pc:sldMk cId="892635398" sldId="323"/>
            <ac:spMk id="40" creationId="{0E4DAAC6-7DB8-44A9-8E15-BE3157DB9B99}"/>
          </ac:spMkLst>
        </pc:spChg>
        <pc:spChg chg="add mod">
          <ac:chgData name="何路" userId="S::m09158023@o365.mcut.edu.tw::348fb45a-d8b2-4bea-b5b1-e0f2bea58a10" providerId="AD" clId="Web-{522210A2-0318-6C9E-6E8F-D87DB69EDF0C}" dt="2021-10-27T10:17:26.041" v="1529" actId="1076"/>
          <ac:spMkLst>
            <pc:docMk/>
            <pc:sldMk cId="892635398" sldId="323"/>
            <ac:spMk id="50" creationId="{E6E4B385-9ECF-458E-AD50-DB14872F08E1}"/>
          </ac:spMkLst>
        </pc:spChg>
        <pc:picChg chg="add del mod">
          <ac:chgData name="何路" userId="S::m09158023@o365.mcut.edu.tw::348fb45a-d8b2-4bea-b5b1-e0f2bea58a10" providerId="AD" clId="Web-{522210A2-0318-6C9E-6E8F-D87DB69EDF0C}" dt="2021-10-27T08:21:19.369" v="732"/>
          <ac:picMkLst>
            <pc:docMk/>
            <pc:sldMk cId="892635398" sldId="323"/>
            <ac:picMk id="4" creationId="{4E96B213-FB7A-42B2-8411-F895583EC9FF}"/>
          </ac:picMkLst>
        </pc:picChg>
        <pc:picChg chg="add del mod">
          <ac:chgData name="何路" userId="S::m09158023@o365.mcut.edu.tw::348fb45a-d8b2-4bea-b5b1-e0f2bea58a10" providerId="AD" clId="Web-{522210A2-0318-6C9E-6E8F-D87DB69EDF0C}" dt="2021-10-27T09:56:58.473" v="946"/>
          <ac:picMkLst>
            <pc:docMk/>
            <pc:sldMk cId="892635398" sldId="323"/>
            <ac:picMk id="5" creationId="{74335692-281C-4FDB-9671-A6AE4054FB44}"/>
          </ac:picMkLst>
        </pc:picChg>
        <pc:picChg chg="add del mod">
          <ac:chgData name="何路" userId="S::m09158023@o365.mcut.edu.tw::348fb45a-d8b2-4bea-b5b1-e0f2bea58a10" providerId="AD" clId="Web-{522210A2-0318-6C9E-6E8F-D87DB69EDF0C}" dt="2021-10-27T09:57:00.051" v="949"/>
          <ac:picMkLst>
            <pc:docMk/>
            <pc:sldMk cId="892635398" sldId="323"/>
            <ac:picMk id="7" creationId="{5AE88616-BF86-4F0F-9E45-7028F7AA2830}"/>
          </ac:picMkLst>
        </pc:picChg>
        <pc:picChg chg="add del mod">
          <ac:chgData name="何路" userId="S::m09158023@o365.mcut.edu.tw::348fb45a-d8b2-4bea-b5b1-e0f2bea58a10" providerId="AD" clId="Web-{522210A2-0318-6C9E-6E8F-D87DB69EDF0C}" dt="2021-10-27T09:56:58.457" v="945"/>
          <ac:picMkLst>
            <pc:docMk/>
            <pc:sldMk cId="892635398" sldId="323"/>
            <ac:picMk id="8" creationId="{AF88110C-BFEA-412E-B18E-891E171EAC73}"/>
          </ac:picMkLst>
        </pc:picChg>
        <pc:picChg chg="add del mod">
          <ac:chgData name="何路" userId="S::m09158023@o365.mcut.edu.tw::348fb45a-d8b2-4bea-b5b1-e0f2bea58a10" providerId="AD" clId="Web-{522210A2-0318-6C9E-6E8F-D87DB69EDF0C}" dt="2021-10-27T09:56:58.941" v="947"/>
          <ac:picMkLst>
            <pc:docMk/>
            <pc:sldMk cId="892635398" sldId="323"/>
            <ac:picMk id="9" creationId="{E494569E-0CEA-44D7-A173-B8B0D4404846}"/>
          </ac:picMkLst>
        </pc:picChg>
        <pc:picChg chg="add del mod">
          <ac:chgData name="何路" userId="S::m09158023@o365.mcut.edu.tw::348fb45a-d8b2-4bea-b5b1-e0f2bea58a10" providerId="AD" clId="Web-{522210A2-0318-6C9E-6E8F-D87DB69EDF0C}" dt="2021-10-27T09:56:59.770" v="948"/>
          <ac:picMkLst>
            <pc:docMk/>
            <pc:sldMk cId="892635398" sldId="323"/>
            <ac:picMk id="10" creationId="{CC95BDD0-DBF5-444C-B22B-F5B6D9957D83}"/>
          </ac:picMkLst>
        </pc:picChg>
        <pc:cxnChg chg="add mod">
          <ac:chgData name="何路" userId="S::m09158023@o365.mcut.edu.tw::348fb45a-d8b2-4bea-b5b1-e0f2bea58a10" providerId="AD" clId="Web-{522210A2-0318-6C9E-6E8F-D87DB69EDF0C}" dt="2021-10-27T10:17:25.854" v="1509" actId="1076"/>
          <ac:cxnSpMkLst>
            <pc:docMk/>
            <pc:sldMk cId="892635398" sldId="323"/>
            <ac:cxnSpMk id="16" creationId="{18F31D4F-5F14-478E-84A1-8096E686A1CE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71"/>
          <ac:cxnSpMkLst>
            <pc:docMk/>
            <pc:sldMk cId="892635398" sldId="323"/>
            <ac:cxnSpMk id="20" creationId="{1756170E-644D-478A-B523-C7515E05CEE2}"/>
          </ac:cxnSpMkLst>
        </pc:cxnChg>
        <pc:cxnChg chg="add del">
          <ac:chgData name="何路" userId="S::m09158023@o365.mcut.edu.tw::348fb45a-d8b2-4bea-b5b1-e0f2bea58a10" providerId="AD" clId="Web-{522210A2-0318-6C9E-6E8F-D87DB69EDF0C}" dt="2021-10-27T10:07:26.062" v="1350"/>
          <ac:cxnSpMkLst>
            <pc:docMk/>
            <pc:sldMk cId="892635398" sldId="323"/>
            <ac:cxnSpMk id="28" creationId="{70F95C7A-5719-4BFB-BFC6-C0A4D9705A26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70"/>
          <ac:cxnSpMkLst>
            <pc:docMk/>
            <pc:sldMk cId="892635398" sldId="323"/>
            <ac:cxnSpMk id="28" creationId="{EE8DED53-47D3-49FE-8D5E-8854A1D62E23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870" v="1510" actId="1076"/>
          <ac:cxnSpMkLst>
            <pc:docMk/>
            <pc:sldMk cId="892635398" sldId="323"/>
            <ac:cxnSpMk id="29" creationId="{776E8244-7C0A-41E9-99C4-D68AE2A5D6AA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69"/>
          <ac:cxnSpMkLst>
            <pc:docMk/>
            <pc:sldMk cId="892635398" sldId="323"/>
            <ac:cxnSpMk id="29" creationId="{DC6756A9-4408-42D4-A1D5-431D3DD43611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870" v="1511" actId="1076"/>
          <ac:cxnSpMkLst>
            <pc:docMk/>
            <pc:sldMk cId="892635398" sldId="323"/>
            <ac:cxnSpMk id="30" creationId="{678E63DB-2315-4CFD-8A75-12401D2B22D7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68"/>
          <ac:cxnSpMkLst>
            <pc:docMk/>
            <pc:sldMk cId="892635398" sldId="323"/>
            <ac:cxnSpMk id="30" creationId="{F0377FD5-B9B6-40FA-9F84-84F4406A321F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885" v="1512" actId="1076"/>
          <ac:cxnSpMkLst>
            <pc:docMk/>
            <pc:sldMk cId="892635398" sldId="323"/>
            <ac:cxnSpMk id="31" creationId="{8FB21C40-AFC0-4B29-A03F-7373789A9706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48" v="1519" actId="1076"/>
          <ac:cxnSpMkLst>
            <pc:docMk/>
            <pc:sldMk cId="892635398" sldId="323"/>
            <ac:cxnSpMk id="32" creationId="{E050333A-73F7-4150-B730-BCE646133108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885" v="1513" actId="1076"/>
          <ac:cxnSpMkLst>
            <pc:docMk/>
            <pc:sldMk cId="892635398" sldId="323"/>
            <ac:cxnSpMk id="33" creationId="{A2C68CB1-0086-414B-A731-98FAABC4CE3A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01" v="1514" actId="1076"/>
          <ac:cxnSpMkLst>
            <pc:docMk/>
            <pc:sldMk cId="892635398" sldId="323"/>
            <ac:cxnSpMk id="34" creationId="{35718844-F6B3-43D1-A43A-AD07F02FB146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16" v="1515" actId="1076"/>
          <ac:cxnSpMkLst>
            <pc:docMk/>
            <pc:sldMk cId="892635398" sldId="323"/>
            <ac:cxnSpMk id="35" creationId="{8AFE58E5-28AA-44D3-B380-C687AC244777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62"/>
          <ac:cxnSpMkLst>
            <pc:docMk/>
            <pc:sldMk cId="892635398" sldId="323"/>
            <ac:cxnSpMk id="36" creationId="{B1AA41DC-72B7-44B4-A24C-C05FE381254A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16" v="1516" actId="1076"/>
          <ac:cxnSpMkLst>
            <pc:docMk/>
            <pc:sldMk cId="892635398" sldId="323"/>
            <ac:cxnSpMk id="36" creationId="{CEC73B50-A2EA-4D89-8946-D22E26A6986E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32" v="1517" actId="1076"/>
          <ac:cxnSpMkLst>
            <pc:docMk/>
            <pc:sldMk cId="892635398" sldId="323"/>
            <ac:cxnSpMk id="37" creationId="{FCCDCC86-D21A-422F-8330-9F6CC4F04D84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32" v="1518" actId="1076"/>
          <ac:cxnSpMkLst>
            <pc:docMk/>
            <pc:sldMk cId="892635398" sldId="323"/>
            <ac:cxnSpMk id="38" creationId="{F5B3DD53-FC54-4C8E-8FFD-1FF1E331EF52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48" v="1520" actId="1076"/>
          <ac:cxnSpMkLst>
            <pc:docMk/>
            <pc:sldMk cId="892635398" sldId="323"/>
            <ac:cxnSpMk id="40" creationId="{4374A783-6DAB-45AC-B695-EC2D617BCE8E}"/>
          </ac:cxnSpMkLst>
        </pc:cxnChg>
        <pc:cxnChg chg="del">
          <ac:chgData name="何路" userId="S::m09158023@o365.mcut.edu.tw::348fb45a-d8b2-4bea-b5b1-e0f2bea58a10" providerId="AD" clId="Web-{522210A2-0318-6C9E-6E8F-D87DB69EDF0C}" dt="2021-10-27T06:22:42.297" v="559"/>
          <ac:cxnSpMkLst>
            <pc:docMk/>
            <pc:sldMk cId="892635398" sldId="323"/>
            <ac:cxnSpMk id="41" creationId="{715C2513-35DB-472D-B512-A3D10F87C88E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63" v="1521" actId="1076"/>
          <ac:cxnSpMkLst>
            <pc:docMk/>
            <pc:sldMk cId="892635398" sldId="323"/>
            <ac:cxnSpMk id="41" creationId="{87EF3169-1683-45B4-92FD-826B21FBC474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7:25.979" v="1522" actId="1076"/>
          <ac:cxnSpMkLst>
            <pc:docMk/>
            <pc:sldMk cId="892635398" sldId="323"/>
            <ac:cxnSpMk id="42" creationId="{0F7DE305-005A-4307-BB1D-D2E41A429B39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20:40.779" v="1555" actId="14100"/>
          <ac:cxnSpMkLst>
            <pc:docMk/>
            <pc:sldMk cId="892635398" sldId="323"/>
            <ac:cxnSpMk id="43" creationId="{7A550639-E776-4C6E-9514-38FE6C728FC1}"/>
          </ac:cxnSpMkLst>
        </pc:cxnChg>
        <pc:cxnChg chg="add del mod">
          <ac:chgData name="何路" userId="S::m09158023@o365.mcut.edu.tw::348fb45a-d8b2-4bea-b5b1-e0f2bea58a10" providerId="AD" clId="Web-{522210A2-0318-6C9E-6E8F-D87DB69EDF0C}" dt="2021-10-27T10:18:14.683" v="1530"/>
          <ac:cxnSpMkLst>
            <pc:docMk/>
            <pc:sldMk cId="892635398" sldId="323"/>
            <ac:cxnSpMk id="44" creationId="{00BD92A6-E781-4634-90B4-7768E29036C8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20:33.451" v="1553" actId="14100"/>
          <ac:cxnSpMkLst>
            <pc:docMk/>
            <pc:sldMk cId="892635398" sldId="323"/>
            <ac:cxnSpMk id="45" creationId="{2AC6CB55-CE44-4F8B-9F9B-159BD3487DD4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9:29.653" v="1544" actId="14100"/>
          <ac:cxnSpMkLst>
            <pc:docMk/>
            <pc:sldMk cId="892635398" sldId="323"/>
            <ac:cxnSpMk id="46" creationId="{0F5FC076-F4F3-4912-8728-E3C2DF4A6A0C}"/>
          </ac:cxnSpMkLst>
        </pc:cxnChg>
        <pc:cxnChg chg="add del mod">
          <ac:chgData name="何路" userId="S::m09158023@o365.mcut.edu.tw::348fb45a-d8b2-4bea-b5b1-e0f2bea58a10" providerId="AD" clId="Web-{522210A2-0318-6C9E-6E8F-D87DB69EDF0C}" dt="2021-10-27T10:15:16.867" v="1476"/>
          <ac:cxnSpMkLst>
            <pc:docMk/>
            <pc:sldMk cId="892635398" sldId="323"/>
            <ac:cxnSpMk id="47" creationId="{541D8371-1D8B-4CD1-90F2-D9C7F075B84C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9:12.200" v="1541" actId="14100"/>
          <ac:cxnSpMkLst>
            <pc:docMk/>
            <pc:sldMk cId="892635398" sldId="323"/>
            <ac:cxnSpMk id="48" creationId="{BDB406DF-61DE-4B24-B01D-964C5488483B}"/>
          </ac:cxnSpMkLst>
        </pc:cxnChg>
        <pc:cxnChg chg="add mod">
          <ac:chgData name="何路" userId="S::m09158023@o365.mcut.edu.tw::348fb45a-d8b2-4bea-b5b1-e0f2bea58a10" providerId="AD" clId="Web-{522210A2-0318-6C9E-6E8F-D87DB69EDF0C}" dt="2021-10-27T10:19:18.997" v="1542" actId="14100"/>
          <ac:cxnSpMkLst>
            <pc:docMk/>
            <pc:sldMk cId="892635398" sldId="323"/>
            <ac:cxnSpMk id="49" creationId="{EEA69124-C925-4DF3-AC4C-FDF3DD64E9B7}"/>
          </ac:cxnSpMkLst>
        </pc:cxnChg>
      </pc:sldChg>
      <pc:sldChg chg="add replId">
        <pc:chgData name="何路" userId="S::m09158023@o365.mcut.edu.tw::348fb45a-d8b2-4bea-b5b1-e0f2bea58a10" providerId="AD" clId="Web-{522210A2-0318-6C9E-6E8F-D87DB69EDF0C}" dt="2021-10-27T09:56:51.629" v="943"/>
        <pc:sldMkLst>
          <pc:docMk/>
          <pc:sldMk cId="3679983327" sldId="324"/>
        </pc:sldMkLst>
      </pc:sldChg>
      <pc:sldChg chg="add del replId">
        <pc:chgData name="何路" userId="S::m09158023@o365.mcut.edu.tw::348fb45a-d8b2-4bea-b5b1-e0f2bea58a10" providerId="AD" clId="Web-{522210A2-0318-6C9E-6E8F-D87DB69EDF0C}" dt="2021-10-27T10:00:47.711" v="1086"/>
        <pc:sldMkLst>
          <pc:docMk/>
          <pc:sldMk cId="768780974" sldId="325"/>
        </pc:sldMkLst>
      </pc:sldChg>
    </pc:docChg>
  </pc:docChgLst>
  <pc:docChgLst>
    <pc:chgData name="何路" userId="S::m09158023@o365.mcut.edu.tw::348fb45a-d8b2-4bea-b5b1-e0f2bea58a10" providerId="AD" clId="Web-{B0A14286-5FD6-6923-8A55-C14DB1C92204}"/>
    <pc:docChg chg="addSld delSld modSld sldOrd">
      <pc:chgData name="何路" userId="S::m09158023@o365.mcut.edu.tw::348fb45a-d8b2-4bea-b5b1-e0f2bea58a10" providerId="AD" clId="Web-{B0A14286-5FD6-6923-8A55-C14DB1C92204}" dt="2021-12-02T03:10:20.212" v="52"/>
      <pc:docMkLst>
        <pc:docMk/>
      </pc:docMkLst>
      <pc:sldChg chg="modSp">
        <pc:chgData name="何路" userId="S::m09158023@o365.mcut.edu.tw::348fb45a-d8b2-4bea-b5b1-e0f2bea58a10" providerId="AD" clId="Web-{B0A14286-5FD6-6923-8A55-C14DB1C92204}" dt="2021-12-02T01:52:23.112" v="2" actId="20577"/>
        <pc:sldMkLst>
          <pc:docMk/>
          <pc:sldMk cId="3781373126" sldId="344"/>
        </pc:sldMkLst>
        <pc:spChg chg="mod">
          <ac:chgData name="何路" userId="S::m09158023@o365.mcut.edu.tw::348fb45a-d8b2-4bea-b5b1-e0f2bea58a10" providerId="AD" clId="Web-{B0A14286-5FD6-6923-8A55-C14DB1C92204}" dt="2021-12-02T01:52:23.112" v="2" actId="20577"/>
          <ac:spMkLst>
            <pc:docMk/>
            <pc:sldMk cId="3781373126" sldId="344"/>
            <ac:spMk id="3" creationId="{823C2459-175B-46E4-AEA5-97C57605623C}"/>
          </ac:spMkLst>
        </pc:spChg>
      </pc:sldChg>
      <pc:sldChg chg="modSp">
        <pc:chgData name="何路" userId="S::m09158023@o365.mcut.edu.tw::348fb45a-d8b2-4bea-b5b1-e0f2bea58a10" providerId="AD" clId="Web-{B0A14286-5FD6-6923-8A55-C14DB1C92204}" dt="2021-12-02T02:57:47.026" v="37" actId="1076"/>
        <pc:sldMkLst>
          <pc:docMk/>
          <pc:sldMk cId="2228922725" sldId="345"/>
        </pc:sldMkLst>
        <pc:spChg chg="mod">
          <ac:chgData name="何路" userId="S::m09158023@o365.mcut.edu.tw::348fb45a-d8b2-4bea-b5b1-e0f2bea58a10" providerId="AD" clId="Web-{B0A14286-5FD6-6923-8A55-C14DB1C92204}" dt="2021-12-02T02:57:47.026" v="37" actId="1076"/>
          <ac:spMkLst>
            <pc:docMk/>
            <pc:sldMk cId="2228922725" sldId="345"/>
            <ac:spMk id="9" creationId="{A035EF5A-1BE3-4177-A397-5F8B34DDE757}"/>
          </ac:spMkLst>
        </pc:spChg>
      </pc:sldChg>
      <pc:sldChg chg="ord">
        <pc:chgData name="何路" userId="S::m09158023@o365.mcut.edu.tw::348fb45a-d8b2-4bea-b5b1-e0f2bea58a10" providerId="AD" clId="Web-{B0A14286-5FD6-6923-8A55-C14DB1C92204}" dt="2021-12-02T02:32:25.139" v="36"/>
        <pc:sldMkLst>
          <pc:docMk/>
          <pc:sldMk cId="741552442" sldId="351"/>
        </pc:sldMkLst>
      </pc:sldChg>
      <pc:sldChg chg="addSp delSp modSp">
        <pc:chgData name="何路" userId="S::m09158023@o365.mcut.edu.tw::348fb45a-d8b2-4bea-b5b1-e0f2bea58a10" providerId="AD" clId="Web-{B0A14286-5FD6-6923-8A55-C14DB1C92204}" dt="2021-12-02T03:04:41.487" v="49"/>
        <pc:sldMkLst>
          <pc:docMk/>
          <pc:sldMk cId="1886121156" sldId="352"/>
        </pc:sldMkLst>
        <pc:spChg chg="add del mod">
          <ac:chgData name="何路" userId="S::m09158023@o365.mcut.edu.tw::348fb45a-d8b2-4bea-b5b1-e0f2bea58a10" providerId="AD" clId="Web-{B0A14286-5FD6-6923-8A55-C14DB1C92204}" dt="2021-12-02T03:04:41.487" v="49"/>
          <ac:spMkLst>
            <pc:docMk/>
            <pc:sldMk cId="1886121156" sldId="352"/>
            <ac:spMk id="3" creationId="{C67CA46A-27FC-41C5-BDEC-B8069749DA8E}"/>
          </ac:spMkLst>
        </pc:spChg>
        <pc:spChg chg="mod">
          <ac:chgData name="何路" userId="S::m09158023@o365.mcut.edu.tw::348fb45a-d8b2-4bea-b5b1-e0f2bea58a10" providerId="AD" clId="Web-{B0A14286-5FD6-6923-8A55-C14DB1C92204}" dt="2021-12-02T02:20:39.595" v="9" actId="20577"/>
          <ac:spMkLst>
            <pc:docMk/>
            <pc:sldMk cId="1886121156" sldId="352"/>
            <ac:spMk id="19" creationId="{C78431B3-D2C5-4B0F-9119-527B8D9A8A2A}"/>
          </ac:spMkLst>
        </pc:spChg>
      </pc:sldChg>
      <pc:sldChg chg="modSp">
        <pc:chgData name="何路" userId="S::m09158023@o365.mcut.edu.tw::348fb45a-d8b2-4bea-b5b1-e0f2bea58a10" providerId="AD" clId="Web-{B0A14286-5FD6-6923-8A55-C14DB1C92204}" dt="2021-12-02T02:20:45.939" v="12" actId="20577"/>
        <pc:sldMkLst>
          <pc:docMk/>
          <pc:sldMk cId="2508704139" sldId="353"/>
        </pc:sldMkLst>
        <pc:spChg chg="mod">
          <ac:chgData name="何路" userId="S::m09158023@o365.mcut.edu.tw::348fb45a-d8b2-4bea-b5b1-e0f2bea58a10" providerId="AD" clId="Web-{B0A14286-5FD6-6923-8A55-C14DB1C92204}" dt="2021-12-02T02:20:45.939" v="12" actId="20577"/>
          <ac:spMkLst>
            <pc:docMk/>
            <pc:sldMk cId="2508704139" sldId="353"/>
            <ac:spMk id="19" creationId="{C78431B3-D2C5-4B0F-9119-527B8D9A8A2A}"/>
          </ac:spMkLst>
        </pc:spChg>
      </pc:sldChg>
      <pc:sldChg chg="modSp">
        <pc:chgData name="何路" userId="S::m09158023@o365.mcut.edu.tw::348fb45a-d8b2-4bea-b5b1-e0f2bea58a10" providerId="AD" clId="Web-{B0A14286-5FD6-6923-8A55-C14DB1C92204}" dt="2021-12-02T02:20:51.049" v="14" actId="20577"/>
        <pc:sldMkLst>
          <pc:docMk/>
          <pc:sldMk cId="2837194428" sldId="354"/>
        </pc:sldMkLst>
        <pc:spChg chg="mod">
          <ac:chgData name="何路" userId="S::m09158023@o365.mcut.edu.tw::348fb45a-d8b2-4bea-b5b1-e0f2bea58a10" providerId="AD" clId="Web-{B0A14286-5FD6-6923-8A55-C14DB1C92204}" dt="2021-12-02T02:20:51.049" v="14" actId="20577"/>
          <ac:spMkLst>
            <pc:docMk/>
            <pc:sldMk cId="2837194428" sldId="354"/>
            <ac:spMk id="19" creationId="{C78431B3-D2C5-4B0F-9119-527B8D9A8A2A}"/>
          </ac:spMkLst>
        </pc:spChg>
      </pc:sldChg>
      <pc:sldChg chg="addSp delSp modSp">
        <pc:chgData name="何路" userId="S::m09158023@o365.mcut.edu.tw::348fb45a-d8b2-4bea-b5b1-e0f2bea58a10" providerId="AD" clId="Web-{B0A14286-5FD6-6923-8A55-C14DB1C92204}" dt="2021-12-02T03:10:20.212" v="52"/>
        <pc:sldMkLst>
          <pc:docMk/>
          <pc:sldMk cId="2202233447" sldId="355"/>
        </pc:sldMkLst>
        <pc:spChg chg="add del mod">
          <ac:chgData name="何路" userId="S::m09158023@o365.mcut.edu.tw::348fb45a-d8b2-4bea-b5b1-e0f2bea58a10" providerId="AD" clId="Web-{B0A14286-5FD6-6923-8A55-C14DB1C92204}" dt="2021-12-02T02:27:46.916" v="34"/>
          <ac:spMkLst>
            <pc:docMk/>
            <pc:sldMk cId="2202233447" sldId="355"/>
            <ac:spMk id="3" creationId="{1F37F72B-4E78-4B00-A22C-25F54B752645}"/>
          </ac:spMkLst>
        </pc:spChg>
        <pc:spChg chg="add del mod">
          <ac:chgData name="何路" userId="S::m09158023@o365.mcut.edu.tw::348fb45a-d8b2-4bea-b5b1-e0f2bea58a10" providerId="AD" clId="Web-{B0A14286-5FD6-6923-8A55-C14DB1C92204}" dt="2021-12-02T03:10:20.212" v="52"/>
          <ac:spMkLst>
            <pc:docMk/>
            <pc:sldMk cId="2202233447" sldId="355"/>
            <ac:spMk id="4" creationId="{9A87D95A-8478-49F3-BD3C-3ED90354167B}"/>
          </ac:spMkLst>
        </pc:spChg>
        <pc:spChg chg="mod">
          <ac:chgData name="何路" userId="S::m09158023@o365.mcut.edu.tw::348fb45a-d8b2-4bea-b5b1-e0f2bea58a10" providerId="AD" clId="Web-{B0A14286-5FD6-6923-8A55-C14DB1C92204}" dt="2021-12-02T02:20:57.939" v="16" actId="20577"/>
          <ac:spMkLst>
            <pc:docMk/>
            <pc:sldMk cId="2202233447" sldId="355"/>
            <ac:spMk id="19" creationId="{C78431B3-D2C5-4B0F-9119-527B8D9A8A2A}"/>
          </ac:spMkLst>
        </pc:spChg>
        <pc:graphicFrameChg chg="mod">
          <ac:chgData name="何路" userId="S::m09158023@o365.mcut.edu.tw::348fb45a-d8b2-4bea-b5b1-e0f2bea58a10" providerId="AD" clId="Web-{B0A14286-5FD6-6923-8A55-C14DB1C92204}" dt="2021-12-02T02:26:47.883" v="18" actId="1076"/>
          <ac:graphicFrameMkLst>
            <pc:docMk/>
            <pc:sldMk cId="2202233447" sldId="355"/>
            <ac:graphicFrameMk id="12" creationId="{41787760-5B2B-459A-ADE8-0035FFC2060A}"/>
          </ac:graphicFrameMkLst>
        </pc:graphicFrameChg>
      </pc:sldChg>
      <pc:sldChg chg="add del ord replId">
        <pc:chgData name="何路" userId="S::m09158023@o365.mcut.edu.tw::348fb45a-d8b2-4bea-b5b1-e0f2bea58a10" providerId="AD" clId="Web-{B0A14286-5FD6-6923-8A55-C14DB1C92204}" dt="2021-12-02T01:54:05.973" v="6"/>
        <pc:sldMkLst>
          <pc:docMk/>
          <pc:sldMk cId="4081675860" sldId="356"/>
        </pc:sldMkLst>
      </pc:sldChg>
    </pc:docChg>
  </pc:docChgLst>
  <pc:docChgLst>
    <pc:chgData name="何路" userId="S::m09158023@o365.mcut.edu.tw::348fb45a-d8b2-4bea-b5b1-e0f2bea58a10" providerId="AD" clId="Web-{DBB015EC-1605-88B7-4C64-B9AC0A70D61E}"/>
    <pc:docChg chg="addSld delSld modSld">
      <pc:chgData name="何路" userId="S::m09158023@o365.mcut.edu.tw::348fb45a-d8b2-4bea-b5b1-e0f2bea58a10" providerId="AD" clId="Web-{DBB015EC-1605-88B7-4C64-B9AC0A70D61E}" dt="2021-12-09T06:10:23.095" v="992" actId="20577"/>
      <pc:docMkLst>
        <pc:docMk/>
      </pc:docMkLst>
      <pc:sldChg chg="addSp delSp modSp add replId">
        <pc:chgData name="何路" userId="S::m09158023@o365.mcut.edu.tw::348fb45a-d8b2-4bea-b5b1-e0f2bea58a10" providerId="AD" clId="Web-{DBB015EC-1605-88B7-4C64-B9AC0A70D61E}" dt="2021-12-09T04:54:47.589" v="922" actId="1076"/>
        <pc:sldMkLst>
          <pc:docMk/>
          <pc:sldMk cId="3855953308" sldId="356"/>
        </pc:sldMkLst>
        <pc:spChg chg="add del mod">
          <ac:chgData name="何路" userId="S::m09158023@o365.mcut.edu.tw::348fb45a-d8b2-4bea-b5b1-e0f2bea58a10" providerId="AD" clId="Web-{DBB015EC-1605-88B7-4C64-B9AC0A70D61E}" dt="2021-12-08T14:20:48.285" v="269"/>
          <ac:spMkLst>
            <pc:docMk/>
            <pc:sldMk cId="3855953308" sldId="356"/>
            <ac:spMk id="11" creationId="{06DF504E-BAF4-4609-8C74-E83C6BEF51F8}"/>
          </ac:spMkLst>
        </pc:spChg>
        <pc:spChg chg="add del mod">
          <ac:chgData name="何路" userId="S::m09158023@o365.mcut.edu.tw::348fb45a-d8b2-4bea-b5b1-e0f2bea58a10" providerId="AD" clId="Web-{DBB015EC-1605-88B7-4C64-B9AC0A70D61E}" dt="2021-12-08T14:19:02.299" v="232"/>
          <ac:spMkLst>
            <pc:docMk/>
            <pc:sldMk cId="3855953308" sldId="356"/>
            <ac:spMk id="12" creationId="{AB36807A-2A36-4352-8949-336C0265E954}"/>
          </ac:spMkLst>
        </pc:spChg>
        <pc:spChg chg="add del mod">
          <ac:chgData name="何路" userId="S::m09158023@o365.mcut.edu.tw::348fb45a-d8b2-4bea-b5b1-e0f2bea58a10" providerId="AD" clId="Web-{DBB015EC-1605-88B7-4C64-B9AC0A70D61E}" dt="2021-12-08T14:23:48.726" v="289"/>
          <ac:spMkLst>
            <pc:docMk/>
            <pc:sldMk cId="3855953308" sldId="356"/>
            <ac:spMk id="13" creationId="{F13ACA6A-D2D7-4A4C-88EE-9654780C67A6}"/>
          </ac:spMkLst>
        </pc:spChg>
        <pc:spChg chg="add del mod">
          <ac:chgData name="何路" userId="S::m09158023@o365.mcut.edu.tw::348fb45a-d8b2-4bea-b5b1-e0f2bea58a10" providerId="AD" clId="Web-{DBB015EC-1605-88B7-4C64-B9AC0A70D61E}" dt="2021-12-08T14:20:48.285" v="268"/>
          <ac:spMkLst>
            <pc:docMk/>
            <pc:sldMk cId="3855953308" sldId="356"/>
            <ac:spMk id="14" creationId="{2E8480AB-FA9C-4A6E-B198-F8958DA5665A}"/>
          </ac:spMkLst>
        </pc:spChg>
        <pc:spChg chg="add del mod">
          <ac:chgData name="何路" userId="S::m09158023@o365.mcut.edu.tw::348fb45a-d8b2-4bea-b5b1-e0f2bea58a10" providerId="AD" clId="Web-{DBB015EC-1605-88B7-4C64-B9AC0A70D61E}" dt="2021-12-08T14:20:48.285" v="267"/>
          <ac:spMkLst>
            <pc:docMk/>
            <pc:sldMk cId="3855953308" sldId="356"/>
            <ac:spMk id="15" creationId="{BA4FE712-F697-4229-8546-86752525CBB0}"/>
          </ac:spMkLst>
        </pc:spChg>
        <pc:spChg chg="add del mod">
          <ac:chgData name="何路" userId="S::m09158023@o365.mcut.edu.tw::348fb45a-d8b2-4bea-b5b1-e0f2bea58a10" providerId="AD" clId="Web-{DBB015EC-1605-88B7-4C64-B9AC0A70D61E}" dt="2021-12-08T14:20:48.270" v="266"/>
          <ac:spMkLst>
            <pc:docMk/>
            <pc:sldMk cId="3855953308" sldId="356"/>
            <ac:spMk id="16" creationId="{35DDACE5-7C2F-41ED-8F6C-AB571A83B3FF}"/>
          </ac:spMkLst>
        </pc:spChg>
        <pc:spChg chg="mod">
          <ac:chgData name="何路" userId="S::m09158023@o365.mcut.edu.tw::348fb45a-d8b2-4bea-b5b1-e0f2bea58a10" providerId="AD" clId="Web-{DBB015EC-1605-88B7-4C64-B9AC0A70D61E}" dt="2021-12-08T14:25:13.024" v="334" actId="20577"/>
          <ac:spMkLst>
            <pc:docMk/>
            <pc:sldMk cId="3855953308" sldId="356"/>
            <ac:spMk id="19" creationId="{C78431B3-D2C5-4B0F-9119-527B8D9A8A2A}"/>
          </ac:spMkLst>
        </pc:spChg>
        <pc:spChg chg="add mod">
          <ac:chgData name="何路" userId="S::m09158023@o365.mcut.edu.tw::348fb45a-d8b2-4bea-b5b1-e0f2bea58a10" providerId="AD" clId="Web-{DBB015EC-1605-88B7-4C64-B9AC0A70D61E}" dt="2021-12-08T14:25:17.759" v="335" actId="1076"/>
          <ac:spMkLst>
            <pc:docMk/>
            <pc:sldMk cId="3855953308" sldId="356"/>
            <ac:spMk id="20" creationId="{EEC09694-2C3C-492A-B111-365A14ABE1FF}"/>
          </ac:spMkLst>
        </pc:spChg>
        <pc:spChg chg="add mod">
          <ac:chgData name="何路" userId="S::m09158023@o365.mcut.edu.tw::348fb45a-d8b2-4bea-b5b1-e0f2bea58a10" providerId="AD" clId="Web-{DBB015EC-1605-88B7-4C64-B9AC0A70D61E}" dt="2021-12-09T04:54:46.292" v="921" actId="1076"/>
          <ac:spMkLst>
            <pc:docMk/>
            <pc:sldMk cId="3855953308" sldId="356"/>
            <ac:spMk id="21" creationId="{46101697-3781-4015-BA67-B665F6713917}"/>
          </ac:spMkLst>
        </pc:spChg>
        <pc:graphicFrameChg chg="add del mod modGraphic">
          <ac:chgData name="何路" userId="S::m09158023@o365.mcut.edu.tw::348fb45a-d8b2-4bea-b5b1-e0f2bea58a10" providerId="AD" clId="Web-{DBB015EC-1605-88B7-4C64-B9AC0A70D61E}" dt="2021-12-08T12:50:48.912" v="95"/>
          <ac:graphicFrameMkLst>
            <pc:docMk/>
            <pc:sldMk cId="3855953308" sldId="356"/>
            <ac:graphicFrameMk id="3" creationId="{42B45D2E-29ED-4AC2-BE38-8FEA9F5881B8}"/>
          </ac:graphicFrameMkLst>
        </pc:graphicFrameChg>
        <pc:graphicFrameChg chg="add del mod">
          <ac:chgData name="何路" userId="S::m09158023@o365.mcut.edu.tw::348fb45a-d8b2-4bea-b5b1-e0f2bea58a10" providerId="AD" clId="Web-{DBB015EC-1605-88B7-4C64-B9AC0A70D61E}" dt="2021-12-08T14:11:15.744" v="97"/>
          <ac:graphicFrameMkLst>
            <pc:docMk/>
            <pc:sldMk cId="3855953308" sldId="356"/>
            <ac:graphicFrameMk id="4" creationId="{37BB3E82-F836-4460-AB01-9FA2391E810E}"/>
          </ac:graphicFrameMkLst>
        </pc:graphicFrameChg>
        <pc:graphicFrameChg chg="add del mod modGraphic">
          <ac:chgData name="何路" userId="S::m09158023@o365.mcut.edu.tw::348fb45a-d8b2-4bea-b5b1-e0f2bea58a10" providerId="AD" clId="Web-{DBB015EC-1605-88B7-4C64-B9AC0A70D61E}" dt="2021-12-08T14:20:48.285" v="274"/>
          <ac:graphicFrameMkLst>
            <pc:docMk/>
            <pc:sldMk cId="3855953308" sldId="356"/>
            <ac:graphicFrameMk id="6" creationId="{47771089-307F-4CB4-A2AF-0121D799DA7B}"/>
          </ac:graphicFrameMkLst>
        </pc:graphicFrameChg>
        <pc:graphicFrameChg chg="del">
          <ac:chgData name="何路" userId="S::m09158023@o365.mcut.edu.tw::348fb45a-d8b2-4bea-b5b1-e0f2bea58a10" providerId="AD" clId="Web-{DBB015EC-1605-88B7-4C64-B9AC0A70D61E}" dt="2021-12-08T12:48:36.409" v="3"/>
          <ac:graphicFrameMkLst>
            <pc:docMk/>
            <pc:sldMk cId="3855953308" sldId="356"/>
            <ac:graphicFrameMk id="10" creationId="{05AAFDBD-4FD7-4589-AB38-5D5974153682}"/>
          </ac:graphicFrameMkLst>
        </pc:graphicFrameChg>
        <pc:graphicFrameChg chg="del">
          <ac:chgData name="何路" userId="S::m09158023@o365.mcut.edu.tw::348fb45a-d8b2-4bea-b5b1-e0f2bea58a10" providerId="AD" clId="Web-{DBB015EC-1605-88B7-4C64-B9AC0A70D61E}" dt="2021-12-08T12:48:36.409" v="2"/>
          <ac:graphicFrameMkLst>
            <pc:docMk/>
            <pc:sldMk cId="3855953308" sldId="356"/>
            <ac:graphicFrameMk id="11" creationId="{D31A630B-E345-41AA-8F9B-048831262532}"/>
          </ac:graphicFrameMkLst>
        </pc:graphicFrameChg>
        <pc:graphicFrameChg chg="del">
          <ac:chgData name="何路" userId="S::m09158023@o365.mcut.edu.tw::348fb45a-d8b2-4bea-b5b1-e0f2bea58a10" providerId="AD" clId="Web-{DBB015EC-1605-88B7-4C64-B9AC0A70D61E}" dt="2021-12-08T12:48:36.409" v="1"/>
          <ac:graphicFrameMkLst>
            <pc:docMk/>
            <pc:sldMk cId="3855953308" sldId="356"/>
            <ac:graphicFrameMk id="12" creationId="{41787760-5B2B-459A-ADE8-0035FFC2060A}"/>
          </ac:graphicFrameMkLst>
        </pc:graphicFrameChg>
        <pc:picChg chg="add del mod">
          <ac:chgData name="何路" userId="S::m09158023@o365.mcut.edu.tw::348fb45a-d8b2-4bea-b5b1-e0f2bea58a10" providerId="AD" clId="Web-{DBB015EC-1605-88B7-4C64-B9AC0A70D61E}" dt="2021-12-08T14:20:48.285" v="273"/>
          <ac:picMkLst>
            <pc:docMk/>
            <pc:sldMk cId="3855953308" sldId="356"/>
            <ac:picMk id="7" creationId="{19288889-7863-4439-878E-E560DA741A84}"/>
          </ac:picMkLst>
        </pc:picChg>
        <pc:picChg chg="add del mod">
          <ac:chgData name="何路" userId="S::m09158023@o365.mcut.edu.tw::348fb45a-d8b2-4bea-b5b1-e0f2bea58a10" providerId="AD" clId="Web-{DBB015EC-1605-88B7-4C64-B9AC0A70D61E}" dt="2021-12-08T14:20:48.285" v="272"/>
          <ac:picMkLst>
            <pc:docMk/>
            <pc:sldMk cId="3855953308" sldId="356"/>
            <ac:picMk id="8" creationId="{8961DABE-8050-48CF-8CF1-CB4DD7DB70A3}"/>
          </ac:picMkLst>
        </pc:picChg>
        <pc:picChg chg="add del mod">
          <ac:chgData name="何路" userId="S::m09158023@o365.mcut.edu.tw::348fb45a-d8b2-4bea-b5b1-e0f2bea58a10" providerId="AD" clId="Web-{DBB015EC-1605-88B7-4C64-B9AC0A70D61E}" dt="2021-12-08T14:20:48.285" v="271"/>
          <ac:picMkLst>
            <pc:docMk/>
            <pc:sldMk cId="3855953308" sldId="356"/>
            <ac:picMk id="9" creationId="{144ED17C-4ADD-4666-AAC5-036D84828DFB}"/>
          </ac:picMkLst>
        </pc:picChg>
        <pc:picChg chg="add del mod">
          <ac:chgData name="何路" userId="S::m09158023@o365.mcut.edu.tw::348fb45a-d8b2-4bea-b5b1-e0f2bea58a10" providerId="AD" clId="Web-{DBB015EC-1605-88B7-4C64-B9AC0A70D61E}" dt="2021-12-08T14:20:48.285" v="270"/>
          <ac:picMkLst>
            <pc:docMk/>
            <pc:sldMk cId="3855953308" sldId="356"/>
            <ac:picMk id="10" creationId="{AA1D4A8D-2F21-44B5-A912-6FA190AE4EF6}"/>
          </ac:picMkLst>
        </pc:picChg>
        <pc:picChg chg="add mod">
          <ac:chgData name="何路" userId="S::m09158023@o365.mcut.edu.tw::348fb45a-d8b2-4bea-b5b1-e0f2bea58a10" providerId="AD" clId="Web-{DBB015EC-1605-88B7-4C64-B9AC0A70D61E}" dt="2021-12-08T14:25:19.884" v="336" actId="1076"/>
          <ac:picMkLst>
            <pc:docMk/>
            <pc:sldMk cId="3855953308" sldId="356"/>
            <ac:picMk id="17" creationId="{234D59EF-AA7E-4C52-91C9-8DD48151A767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4:54:47.589" v="922" actId="1076"/>
          <ac:picMkLst>
            <pc:docMk/>
            <pc:sldMk cId="3855953308" sldId="356"/>
            <ac:picMk id="18" creationId="{BE6090BD-EE95-48C6-B00F-1C6E080367A7}"/>
          </ac:picMkLst>
        </pc:picChg>
      </pc:sldChg>
      <pc:sldChg chg="addSp modSp add replId">
        <pc:chgData name="何路" userId="S::m09158023@o365.mcut.edu.tw::348fb45a-d8b2-4bea-b5b1-e0f2bea58a10" providerId="AD" clId="Web-{DBB015EC-1605-88B7-4C64-B9AC0A70D61E}" dt="2021-12-09T04:50:16.569" v="911"/>
        <pc:sldMkLst>
          <pc:docMk/>
          <pc:sldMk cId="904416272" sldId="357"/>
        </pc:sldMkLst>
        <pc:spChg chg="mod">
          <ac:chgData name="何路" userId="S::m09158023@o365.mcut.edu.tw::348fb45a-d8b2-4bea-b5b1-e0f2bea58a10" providerId="AD" clId="Web-{DBB015EC-1605-88B7-4C64-B9AC0A70D61E}" dt="2021-12-08T14:25:44.118" v="340" actId="1076"/>
          <ac:spMkLst>
            <pc:docMk/>
            <pc:sldMk cId="904416272" sldId="357"/>
            <ac:spMk id="11" creationId="{06DF504E-BAF4-4609-8C74-E83C6BEF51F8}"/>
          </ac:spMkLst>
        </pc:spChg>
        <pc:spChg chg="add mod">
          <ac:chgData name="何路" userId="S::m09158023@o365.mcut.edu.tw::348fb45a-d8b2-4bea-b5b1-e0f2bea58a10" providerId="AD" clId="Web-{DBB015EC-1605-88B7-4C64-B9AC0A70D61E}" dt="2021-12-09T02:06:07.680" v="583" actId="20577"/>
          <ac:spMkLst>
            <pc:docMk/>
            <pc:sldMk cId="904416272" sldId="357"/>
            <ac:spMk id="13" creationId="{A19ACC9B-DB5B-4E41-AFC3-8DBBD14EEFC3}"/>
          </ac:spMkLst>
        </pc:spChg>
        <pc:spChg chg="mod">
          <ac:chgData name="何路" userId="S::m09158023@o365.mcut.edu.tw::348fb45a-d8b2-4bea-b5b1-e0f2bea58a10" providerId="AD" clId="Web-{DBB015EC-1605-88B7-4C64-B9AC0A70D61E}" dt="2021-12-08T14:25:51.322" v="343" actId="1076"/>
          <ac:spMkLst>
            <pc:docMk/>
            <pc:sldMk cId="904416272" sldId="357"/>
            <ac:spMk id="14" creationId="{2E8480AB-FA9C-4A6E-B198-F8958DA5665A}"/>
          </ac:spMkLst>
        </pc:spChg>
        <pc:spChg chg="mod">
          <ac:chgData name="何路" userId="S::m09158023@o365.mcut.edu.tw::348fb45a-d8b2-4bea-b5b1-e0f2bea58a10" providerId="AD" clId="Web-{DBB015EC-1605-88B7-4C64-B9AC0A70D61E}" dt="2021-12-08T14:25:58.994" v="346" actId="1076"/>
          <ac:spMkLst>
            <pc:docMk/>
            <pc:sldMk cId="904416272" sldId="357"/>
            <ac:spMk id="15" creationId="{BA4FE712-F697-4229-8546-86752525CBB0}"/>
          </ac:spMkLst>
        </pc:spChg>
        <pc:spChg chg="mod">
          <ac:chgData name="何路" userId="S::m09158023@o365.mcut.edu.tw::348fb45a-d8b2-4bea-b5b1-e0f2bea58a10" providerId="AD" clId="Web-{DBB015EC-1605-88B7-4C64-B9AC0A70D61E}" dt="2021-12-08T14:26:10.150" v="350" actId="1076"/>
          <ac:spMkLst>
            <pc:docMk/>
            <pc:sldMk cId="904416272" sldId="357"/>
            <ac:spMk id="16" creationId="{35DDACE5-7C2F-41ED-8F6C-AB571A83B3FF}"/>
          </ac:spMkLst>
        </pc:spChg>
        <pc:graphicFrameChg chg="mod modGraphic">
          <ac:chgData name="何路" userId="S::m09158023@o365.mcut.edu.tw::348fb45a-d8b2-4bea-b5b1-e0f2bea58a10" providerId="AD" clId="Web-{DBB015EC-1605-88B7-4C64-B9AC0A70D61E}" dt="2021-12-09T04:50:16.569" v="911"/>
          <ac:graphicFrameMkLst>
            <pc:docMk/>
            <pc:sldMk cId="904416272" sldId="357"/>
            <ac:graphicFrameMk id="6" creationId="{47771089-307F-4CB4-A2AF-0121D799DA7B}"/>
          </ac:graphicFrameMkLst>
        </pc:graphicFrameChg>
        <pc:picChg chg="mod">
          <ac:chgData name="何路" userId="S::m09158023@o365.mcut.edu.tw::348fb45a-d8b2-4bea-b5b1-e0f2bea58a10" providerId="AD" clId="Web-{DBB015EC-1605-88B7-4C64-B9AC0A70D61E}" dt="2021-12-09T02:03:19.318" v="561" actId="14100"/>
          <ac:picMkLst>
            <pc:docMk/>
            <pc:sldMk cId="904416272" sldId="357"/>
            <ac:picMk id="7" creationId="{19288889-7863-4439-878E-E560DA741A84}"/>
          </ac:picMkLst>
        </pc:picChg>
        <pc:picChg chg="mod">
          <ac:chgData name="何路" userId="S::m09158023@o365.mcut.edu.tw::348fb45a-d8b2-4bea-b5b1-e0f2bea58a10" providerId="AD" clId="Web-{DBB015EC-1605-88B7-4C64-B9AC0A70D61E}" dt="2021-12-08T14:26:16.916" v="352" actId="1076"/>
          <ac:picMkLst>
            <pc:docMk/>
            <pc:sldMk cId="904416272" sldId="357"/>
            <ac:picMk id="8" creationId="{8961DABE-8050-48CF-8CF1-CB4DD7DB70A3}"/>
          </ac:picMkLst>
        </pc:picChg>
        <pc:picChg chg="mod">
          <ac:chgData name="何路" userId="S::m09158023@o365.mcut.edu.tw::348fb45a-d8b2-4bea-b5b1-e0f2bea58a10" providerId="AD" clId="Web-{DBB015EC-1605-88B7-4C64-B9AC0A70D61E}" dt="2021-12-08T14:26:24.947" v="354" actId="1076"/>
          <ac:picMkLst>
            <pc:docMk/>
            <pc:sldMk cId="904416272" sldId="357"/>
            <ac:picMk id="9" creationId="{144ED17C-4ADD-4666-AAC5-036D84828DFB}"/>
          </ac:picMkLst>
        </pc:picChg>
        <pc:picChg chg="mod">
          <ac:chgData name="何路" userId="S::m09158023@o365.mcut.edu.tw::348fb45a-d8b2-4bea-b5b1-e0f2bea58a10" providerId="AD" clId="Web-{DBB015EC-1605-88B7-4C64-B9AC0A70D61E}" dt="2021-12-08T14:26:33.604" v="357" actId="14100"/>
          <ac:picMkLst>
            <pc:docMk/>
            <pc:sldMk cId="904416272" sldId="357"/>
            <ac:picMk id="10" creationId="{AA1D4A8D-2F21-44B5-A912-6FA190AE4EF6}"/>
          </ac:picMkLst>
        </pc:picChg>
      </pc:sldChg>
      <pc:sldChg chg="addSp delSp modSp add replId">
        <pc:chgData name="何路" userId="S::m09158023@o365.mcut.edu.tw::348fb45a-d8b2-4bea-b5b1-e0f2bea58a10" providerId="AD" clId="Web-{DBB015EC-1605-88B7-4C64-B9AC0A70D61E}" dt="2021-12-09T01:26:20.123" v="390" actId="1076"/>
        <pc:sldMkLst>
          <pc:docMk/>
          <pc:sldMk cId="1080814284" sldId="358"/>
        </pc:sldMkLst>
        <pc:spChg chg="mod">
          <ac:chgData name="何路" userId="S::m09158023@o365.mcut.edu.tw::348fb45a-d8b2-4bea-b5b1-e0f2bea58a10" providerId="AD" clId="Web-{DBB015EC-1605-88B7-4C64-B9AC0A70D61E}" dt="2021-12-08T14:27:17.354" v="371" actId="20577"/>
          <ac:spMkLst>
            <pc:docMk/>
            <pc:sldMk cId="1080814284" sldId="358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DBB015EC-1605-88B7-4C64-B9AC0A70D61E}" dt="2021-12-08T14:27:10.229" v="362"/>
          <ac:spMkLst>
            <pc:docMk/>
            <pc:sldMk cId="1080814284" sldId="358"/>
            <ac:spMk id="20" creationId="{EEC09694-2C3C-492A-B111-365A14ABE1FF}"/>
          </ac:spMkLst>
        </pc:spChg>
        <pc:spChg chg="del">
          <ac:chgData name="何路" userId="S::m09158023@o365.mcut.edu.tw::348fb45a-d8b2-4bea-b5b1-e0f2bea58a10" providerId="AD" clId="Web-{DBB015EC-1605-88B7-4C64-B9AC0A70D61E}" dt="2021-12-08T14:27:10.229" v="361"/>
          <ac:spMkLst>
            <pc:docMk/>
            <pc:sldMk cId="1080814284" sldId="358"/>
            <ac:spMk id="21" creationId="{46101697-3781-4015-BA67-B665F6713917}"/>
          </ac:spMkLst>
        </pc:spChg>
        <pc:picChg chg="add mod">
          <ac:chgData name="何路" userId="S::m09158023@o365.mcut.edu.tw::348fb45a-d8b2-4bea-b5b1-e0f2bea58a10" providerId="AD" clId="Web-{DBB015EC-1605-88B7-4C64-B9AC0A70D61E}" dt="2021-12-08T14:30:57.311" v="379" actId="1076"/>
          <ac:picMkLst>
            <pc:docMk/>
            <pc:sldMk cId="1080814284" sldId="358"/>
            <ac:picMk id="3" creationId="{A96803A0-5EEE-4A46-9049-488876EEC852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1:26:20.123" v="390" actId="1076"/>
          <ac:picMkLst>
            <pc:docMk/>
            <pc:sldMk cId="1080814284" sldId="358"/>
            <ac:picMk id="4" creationId="{29FA0C1E-A9F8-4549-8922-6DBCC2747019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1:26:17.623" v="389" actId="14100"/>
          <ac:picMkLst>
            <pc:docMk/>
            <pc:sldMk cId="1080814284" sldId="358"/>
            <ac:picMk id="5" creationId="{38AA639D-E6BB-4E32-95AB-385CBF9348F5}"/>
          </ac:picMkLst>
        </pc:picChg>
        <pc:picChg chg="del">
          <ac:chgData name="何路" userId="S::m09158023@o365.mcut.edu.tw::348fb45a-d8b2-4bea-b5b1-e0f2bea58a10" providerId="AD" clId="Web-{DBB015EC-1605-88B7-4C64-B9AC0A70D61E}" dt="2021-12-08T14:27:07.745" v="360"/>
          <ac:picMkLst>
            <pc:docMk/>
            <pc:sldMk cId="1080814284" sldId="358"/>
            <ac:picMk id="17" creationId="{234D59EF-AA7E-4C52-91C9-8DD48151A767}"/>
          </ac:picMkLst>
        </pc:picChg>
        <pc:picChg chg="del">
          <ac:chgData name="何路" userId="S::m09158023@o365.mcut.edu.tw::348fb45a-d8b2-4bea-b5b1-e0f2bea58a10" providerId="AD" clId="Web-{DBB015EC-1605-88B7-4C64-B9AC0A70D61E}" dt="2021-12-08T14:27:07.745" v="359"/>
          <ac:picMkLst>
            <pc:docMk/>
            <pc:sldMk cId="1080814284" sldId="358"/>
            <ac:picMk id="18" creationId="{BE6090BD-EE95-48C6-B00F-1C6E080367A7}"/>
          </ac:picMkLst>
        </pc:picChg>
      </pc:sldChg>
      <pc:sldChg chg="addSp delSp modSp add replId">
        <pc:chgData name="何路" userId="S::m09158023@o365.mcut.edu.tw::348fb45a-d8b2-4bea-b5b1-e0f2bea58a10" providerId="AD" clId="Web-{DBB015EC-1605-88B7-4C64-B9AC0A70D61E}" dt="2021-12-09T06:10:16.860" v="991" actId="20577"/>
        <pc:sldMkLst>
          <pc:docMk/>
          <pc:sldMk cId="3458800156" sldId="359"/>
        </pc:sldMkLst>
        <pc:spChg chg="add del">
          <ac:chgData name="何路" userId="S::m09158023@o365.mcut.edu.tw::348fb45a-d8b2-4bea-b5b1-e0f2bea58a10" providerId="AD" clId="Web-{DBB015EC-1605-88B7-4C64-B9AC0A70D61E}" dt="2021-12-09T01:59:54.049" v="404"/>
          <ac:spMkLst>
            <pc:docMk/>
            <pc:sldMk cId="3458800156" sldId="359"/>
            <ac:spMk id="11" creationId="{06DF504E-BAF4-4609-8C74-E83C6BEF51F8}"/>
          </ac:spMkLst>
        </pc:spChg>
        <pc:spChg chg="add del">
          <ac:chgData name="何路" userId="S::m09158023@o365.mcut.edu.tw::348fb45a-d8b2-4bea-b5b1-e0f2bea58a10" providerId="AD" clId="Web-{DBB015EC-1605-88B7-4C64-B9AC0A70D61E}" dt="2021-12-09T01:59:54.049" v="405"/>
          <ac:spMkLst>
            <pc:docMk/>
            <pc:sldMk cId="3458800156" sldId="359"/>
            <ac:spMk id="14" creationId="{2E8480AB-FA9C-4A6E-B198-F8958DA5665A}"/>
          </ac:spMkLst>
        </pc:spChg>
        <pc:spChg chg="add del">
          <ac:chgData name="何路" userId="S::m09158023@o365.mcut.edu.tw::348fb45a-d8b2-4bea-b5b1-e0f2bea58a10" providerId="AD" clId="Web-{DBB015EC-1605-88B7-4C64-B9AC0A70D61E}" dt="2021-12-09T01:59:54.049" v="406"/>
          <ac:spMkLst>
            <pc:docMk/>
            <pc:sldMk cId="3458800156" sldId="359"/>
            <ac:spMk id="15" creationId="{BA4FE712-F697-4229-8546-86752525CBB0}"/>
          </ac:spMkLst>
        </pc:spChg>
        <pc:spChg chg="add del mod">
          <ac:chgData name="何路" userId="S::m09158023@o365.mcut.edu.tw::348fb45a-d8b2-4bea-b5b1-e0f2bea58a10" providerId="AD" clId="Web-{DBB015EC-1605-88B7-4C64-B9AC0A70D61E}" dt="2021-12-09T02:02:36.833" v="559" actId="1076"/>
          <ac:spMkLst>
            <pc:docMk/>
            <pc:sldMk cId="3458800156" sldId="359"/>
            <ac:spMk id="16" creationId="{35DDACE5-7C2F-41ED-8F6C-AB571A83B3FF}"/>
          </ac:spMkLst>
        </pc:spChg>
        <pc:spChg chg="add mod">
          <ac:chgData name="何路" userId="S::m09158023@o365.mcut.edu.tw::348fb45a-d8b2-4bea-b5b1-e0f2bea58a10" providerId="AD" clId="Web-{DBB015EC-1605-88B7-4C64-B9AC0A70D61E}" dt="2021-12-09T06:10:16.860" v="991" actId="20577"/>
          <ac:spMkLst>
            <pc:docMk/>
            <pc:sldMk cId="3458800156" sldId="359"/>
            <ac:spMk id="22" creationId="{D273EE38-8985-4976-96FD-C5846B5DD7FF}"/>
          </ac:spMkLst>
        </pc:spChg>
        <pc:graphicFrameChg chg="add del mod modGraphic">
          <ac:chgData name="何路" userId="S::m09158023@o365.mcut.edu.tw::348fb45a-d8b2-4bea-b5b1-e0f2bea58a10" providerId="AD" clId="Web-{DBB015EC-1605-88B7-4C64-B9AC0A70D61E}" dt="2021-12-09T02:00:39.237" v="466"/>
          <ac:graphicFrameMkLst>
            <pc:docMk/>
            <pc:sldMk cId="3458800156" sldId="359"/>
            <ac:graphicFrameMk id="4" creationId="{EC9A9E52-E4A8-4895-AD08-D21B70D78F37}"/>
          </ac:graphicFrameMkLst>
        </pc:graphicFrameChg>
        <pc:graphicFrameChg chg="del mod modGraphic">
          <ac:chgData name="何路" userId="S::m09158023@o365.mcut.edu.tw::348fb45a-d8b2-4bea-b5b1-e0f2bea58a10" providerId="AD" clId="Web-{DBB015EC-1605-88B7-4C64-B9AC0A70D61E}" dt="2021-12-09T02:01:31.410" v="541"/>
          <ac:graphicFrameMkLst>
            <pc:docMk/>
            <pc:sldMk cId="3458800156" sldId="359"/>
            <ac:graphicFrameMk id="6" creationId="{47771089-307F-4CB4-A2AF-0121D799DA7B}"/>
          </ac:graphicFrameMkLst>
        </pc:graphicFrameChg>
        <pc:graphicFrameChg chg="add mod modGraphic">
          <ac:chgData name="何路" userId="S::m09158023@o365.mcut.edu.tw::348fb45a-d8b2-4bea-b5b1-e0f2bea58a10" providerId="AD" clId="Web-{DBB015EC-1605-88B7-4C64-B9AC0A70D61E}" dt="2021-12-09T04:56:44.044" v="953"/>
          <ac:graphicFrameMkLst>
            <pc:docMk/>
            <pc:sldMk cId="3458800156" sldId="359"/>
            <ac:graphicFrameMk id="12" creationId="{6F024B74-02EE-4537-9BD8-A3014326216B}"/>
          </ac:graphicFrameMkLst>
        </pc:graphicFrameChg>
        <pc:picChg chg="add del">
          <ac:chgData name="何路" userId="S::m09158023@o365.mcut.edu.tw::348fb45a-d8b2-4bea-b5b1-e0f2bea58a10" providerId="AD" clId="Web-{DBB015EC-1605-88B7-4C64-B9AC0A70D61E}" dt="2021-12-09T01:59:58.096" v="411"/>
          <ac:picMkLst>
            <pc:docMk/>
            <pc:sldMk cId="3458800156" sldId="359"/>
            <ac:picMk id="7" creationId="{19288889-7863-4439-878E-E560DA741A84}"/>
          </ac:picMkLst>
        </pc:picChg>
        <pc:picChg chg="add del">
          <ac:chgData name="何路" userId="S::m09158023@o365.mcut.edu.tw::348fb45a-d8b2-4bea-b5b1-e0f2bea58a10" providerId="AD" clId="Web-{DBB015EC-1605-88B7-4C64-B9AC0A70D61E}" dt="2021-12-09T01:59:58.096" v="410"/>
          <ac:picMkLst>
            <pc:docMk/>
            <pc:sldMk cId="3458800156" sldId="359"/>
            <ac:picMk id="8" creationId="{8961DABE-8050-48CF-8CF1-CB4DD7DB70A3}"/>
          </ac:picMkLst>
        </pc:picChg>
        <pc:picChg chg="add del">
          <ac:chgData name="何路" userId="S::m09158023@o365.mcut.edu.tw::348fb45a-d8b2-4bea-b5b1-e0f2bea58a10" providerId="AD" clId="Web-{DBB015EC-1605-88B7-4C64-B9AC0A70D61E}" dt="2021-12-09T01:59:58.096" v="409"/>
          <ac:picMkLst>
            <pc:docMk/>
            <pc:sldMk cId="3458800156" sldId="359"/>
            <ac:picMk id="9" creationId="{144ED17C-4ADD-4666-AAC5-036D84828DFB}"/>
          </ac:picMkLst>
        </pc:picChg>
        <pc:picChg chg="add del">
          <ac:chgData name="何路" userId="S::m09158023@o365.mcut.edu.tw::348fb45a-d8b2-4bea-b5b1-e0f2bea58a10" providerId="AD" clId="Web-{DBB015EC-1605-88B7-4C64-B9AC0A70D61E}" dt="2021-12-09T01:59:58.096" v="408"/>
          <ac:picMkLst>
            <pc:docMk/>
            <pc:sldMk cId="3458800156" sldId="359"/>
            <ac:picMk id="10" creationId="{AA1D4A8D-2F21-44B5-A912-6FA190AE4EF6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02:20.239" v="551" actId="14100"/>
          <ac:picMkLst>
            <pc:docMk/>
            <pc:sldMk cId="3458800156" sldId="359"/>
            <ac:picMk id="13" creationId="{C26F2375-975F-41C1-887F-6EAA8241B5BD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02:29.473" v="557" actId="1076"/>
          <ac:picMkLst>
            <pc:docMk/>
            <pc:sldMk cId="3458800156" sldId="359"/>
            <ac:picMk id="17" creationId="{7CD0AD1A-B340-4D06-95FB-56E2B8811D53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02:28.192" v="556" actId="1076"/>
          <ac:picMkLst>
            <pc:docMk/>
            <pc:sldMk cId="3458800156" sldId="359"/>
            <ac:picMk id="18" creationId="{1D2BD6A2-044A-4045-A6E9-9560881C0133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02:41.333" v="560" actId="1076"/>
          <ac:picMkLst>
            <pc:docMk/>
            <pc:sldMk cId="3458800156" sldId="359"/>
            <ac:picMk id="20" creationId="{91AA4EC7-453A-4BA3-8219-EF38471DF6C2}"/>
          </ac:picMkLst>
        </pc:picChg>
      </pc:sldChg>
      <pc:sldChg chg="add del replId">
        <pc:chgData name="何路" userId="S::m09158023@o365.mcut.edu.tw::348fb45a-d8b2-4bea-b5b1-e0f2bea58a10" providerId="AD" clId="Web-{DBB015EC-1605-88B7-4C64-B9AC0A70D61E}" dt="2021-12-09T02:03:54.850" v="566"/>
        <pc:sldMkLst>
          <pc:docMk/>
          <pc:sldMk cId="2397643038" sldId="360"/>
        </pc:sldMkLst>
      </pc:sldChg>
      <pc:sldChg chg="addSp delSp modSp add replId">
        <pc:chgData name="何路" userId="S::m09158023@o365.mcut.edu.tw::348fb45a-d8b2-4bea-b5b1-e0f2bea58a10" providerId="AD" clId="Web-{DBB015EC-1605-88B7-4C64-B9AC0A70D61E}" dt="2021-12-09T06:10:23.095" v="992" actId="20577"/>
        <pc:sldMkLst>
          <pc:docMk/>
          <pc:sldMk cId="2398577403" sldId="360"/>
        </pc:sldMkLst>
        <pc:spChg chg="mod">
          <ac:chgData name="何路" userId="S::m09158023@o365.mcut.edu.tw::348fb45a-d8b2-4bea-b5b1-e0f2bea58a10" providerId="AD" clId="Web-{DBB015EC-1605-88B7-4C64-B9AC0A70D61E}" dt="2021-12-09T06:10:23.095" v="992" actId="20577"/>
          <ac:spMkLst>
            <pc:docMk/>
            <pc:sldMk cId="2398577403" sldId="360"/>
            <ac:spMk id="22" creationId="{D273EE38-8985-4976-96FD-C5846B5DD7FF}"/>
          </ac:spMkLst>
        </pc:spChg>
        <pc:graphicFrameChg chg="add del mod modGraphic">
          <ac:chgData name="何路" userId="S::m09158023@o365.mcut.edu.tw::348fb45a-d8b2-4bea-b5b1-e0f2bea58a10" providerId="AD" clId="Web-{DBB015EC-1605-88B7-4C64-B9AC0A70D61E}" dt="2021-12-09T02:35:03.176" v="822"/>
          <ac:graphicFrameMkLst>
            <pc:docMk/>
            <pc:sldMk cId="2398577403" sldId="360"/>
            <ac:graphicFrameMk id="4" creationId="{033FA9C9-ED87-4385-B3CE-D8B5E5C70356}"/>
          </ac:graphicFrameMkLst>
        </pc:graphicFrameChg>
        <pc:graphicFrameChg chg="add mod modGraphic">
          <ac:chgData name="何路" userId="S::m09158023@o365.mcut.edu.tw::348fb45a-d8b2-4bea-b5b1-e0f2bea58a10" providerId="AD" clId="Web-{DBB015EC-1605-88B7-4C64-B9AC0A70D61E}" dt="2021-12-09T05:58:33.092" v="986" actId="1076"/>
          <ac:graphicFrameMkLst>
            <pc:docMk/>
            <pc:sldMk cId="2398577403" sldId="360"/>
            <ac:graphicFrameMk id="10" creationId="{856470A2-31F8-4982-906C-60C425E197DF}"/>
          </ac:graphicFrameMkLst>
        </pc:graphicFrameChg>
        <pc:graphicFrameChg chg="add del">
          <ac:chgData name="何路" userId="S::m09158023@o365.mcut.edu.tw::348fb45a-d8b2-4bea-b5b1-e0f2bea58a10" providerId="AD" clId="Web-{DBB015EC-1605-88B7-4C64-B9AC0A70D61E}" dt="2021-12-09T02:25:45.381" v="692"/>
          <ac:graphicFrameMkLst>
            <pc:docMk/>
            <pc:sldMk cId="2398577403" sldId="360"/>
            <ac:graphicFrameMk id="12" creationId="{6F024B74-02EE-4537-9BD8-A3014326216B}"/>
          </ac:graphicFrameMkLst>
        </pc:graphicFrameChg>
        <pc:picChg chg="add del mod">
          <ac:chgData name="何路" userId="S::m09158023@o365.mcut.edu.tw::348fb45a-d8b2-4bea-b5b1-e0f2bea58a10" providerId="AD" clId="Web-{DBB015EC-1605-88B7-4C64-B9AC0A70D61E}" dt="2021-12-09T02:35:26.489" v="825"/>
          <ac:picMkLst>
            <pc:docMk/>
            <pc:sldMk cId="2398577403" sldId="360"/>
            <ac:picMk id="5" creationId="{F099B3F4-D916-4D4C-9272-AC4E4A2FE359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28:15.651" v="731" actId="14100"/>
          <ac:picMkLst>
            <pc:docMk/>
            <pc:sldMk cId="2398577403" sldId="360"/>
            <ac:picMk id="6" creationId="{1A5A4859-1777-4411-9510-17FCF3C9B457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27:54.744" v="727" actId="1076"/>
          <ac:picMkLst>
            <pc:docMk/>
            <pc:sldMk cId="2398577403" sldId="360"/>
            <ac:picMk id="7" creationId="{036FF9D2-ED86-4059-8AA9-1E9C26A822D7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28:11.619" v="730" actId="14100"/>
          <ac:picMkLst>
            <pc:docMk/>
            <pc:sldMk cId="2398577403" sldId="360"/>
            <ac:picMk id="8" creationId="{1B4549C7-F025-4B95-843C-172FE44D1171}"/>
          </ac:picMkLst>
        </pc:picChg>
        <pc:picChg chg="del">
          <ac:chgData name="何路" userId="S::m09158023@o365.mcut.edu.tw::348fb45a-d8b2-4bea-b5b1-e0f2bea58a10" providerId="AD" clId="Web-{DBB015EC-1605-88B7-4C64-B9AC0A70D61E}" dt="2021-12-09T02:24:45.021" v="616"/>
          <ac:picMkLst>
            <pc:docMk/>
            <pc:sldMk cId="2398577403" sldId="360"/>
            <ac:picMk id="13" creationId="{C26F2375-975F-41C1-887F-6EAA8241B5BD}"/>
          </ac:picMkLst>
        </pc:picChg>
        <pc:picChg chg="del">
          <ac:chgData name="何路" userId="S::m09158023@o365.mcut.edu.tw::348fb45a-d8b2-4bea-b5b1-e0f2bea58a10" providerId="AD" clId="Web-{DBB015EC-1605-88B7-4C64-B9AC0A70D61E}" dt="2021-12-09T02:24:45.021" v="615"/>
          <ac:picMkLst>
            <pc:docMk/>
            <pc:sldMk cId="2398577403" sldId="360"/>
            <ac:picMk id="17" creationId="{7CD0AD1A-B340-4D06-95FB-56E2B8811D53}"/>
          </ac:picMkLst>
        </pc:picChg>
        <pc:picChg chg="del">
          <ac:chgData name="何路" userId="S::m09158023@o365.mcut.edu.tw::348fb45a-d8b2-4bea-b5b1-e0f2bea58a10" providerId="AD" clId="Web-{DBB015EC-1605-88B7-4C64-B9AC0A70D61E}" dt="2021-12-09T02:24:45.021" v="614"/>
          <ac:picMkLst>
            <pc:docMk/>
            <pc:sldMk cId="2398577403" sldId="360"/>
            <ac:picMk id="18" creationId="{1D2BD6A2-044A-4045-A6E9-9560881C0133}"/>
          </ac:picMkLst>
        </pc:picChg>
        <pc:picChg chg="del">
          <ac:chgData name="何路" userId="S::m09158023@o365.mcut.edu.tw::348fb45a-d8b2-4bea-b5b1-e0f2bea58a10" providerId="AD" clId="Web-{DBB015EC-1605-88B7-4C64-B9AC0A70D61E}" dt="2021-12-09T02:24:45.021" v="613"/>
          <ac:picMkLst>
            <pc:docMk/>
            <pc:sldMk cId="2398577403" sldId="360"/>
            <ac:picMk id="20" creationId="{91AA4EC7-453A-4BA3-8219-EF38471DF6C2}"/>
          </ac:picMkLst>
        </pc:picChg>
        <pc:picChg chg="add mod">
          <ac:chgData name="何路" userId="S::m09158023@o365.mcut.edu.tw::348fb45a-d8b2-4bea-b5b1-e0f2bea58a10" providerId="AD" clId="Web-{DBB015EC-1605-88B7-4C64-B9AC0A70D61E}" dt="2021-12-09T02:35:39.177" v="829" actId="14100"/>
          <ac:picMkLst>
            <pc:docMk/>
            <pc:sldMk cId="2398577403" sldId="360"/>
            <ac:picMk id="21" creationId="{25737347-4466-460F-973E-49CE2097DD9F}"/>
          </ac:picMkLst>
        </pc:picChg>
      </pc:sldChg>
    </pc:docChg>
  </pc:docChgLst>
  <pc:docChgLst>
    <pc:chgData name="何路" userId="S::m09158023@o365.mcut.edu.tw::348fb45a-d8b2-4bea-b5b1-e0f2bea58a10" providerId="AD" clId="Web-{80E7CF09-BA67-8676-73FA-3E22EE493862}"/>
    <pc:docChg chg="sldOrd">
      <pc:chgData name="何路" userId="S::m09158023@o365.mcut.edu.tw::348fb45a-d8b2-4bea-b5b1-e0f2bea58a10" providerId="AD" clId="Web-{80E7CF09-BA67-8676-73FA-3E22EE493862}" dt="2022-03-05T14:15:38.145" v="0"/>
      <pc:docMkLst>
        <pc:docMk/>
      </pc:docMkLst>
      <pc:sldChg chg="ord">
        <pc:chgData name="何路" userId="S::m09158023@o365.mcut.edu.tw::348fb45a-d8b2-4bea-b5b1-e0f2bea58a10" providerId="AD" clId="Web-{80E7CF09-BA67-8676-73FA-3E22EE493862}" dt="2022-03-05T14:15:38.145" v="0"/>
        <pc:sldMkLst>
          <pc:docMk/>
          <pc:sldMk cId="897329815" sldId="382"/>
        </pc:sldMkLst>
      </pc:sldChg>
    </pc:docChg>
  </pc:docChgLst>
  <pc:docChgLst>
    <pc:chgData name="何路" userId="S::m09158023@o365.mcut.edu.tw::348fb45a-d8b2-4bea-b5b1-e0f2bea58a10" providerId="AD" clId="Web-{85877593-18D7-5822-8DD9-F4382B192E6C}"/>
    <pc:docChg chg="addSld delSld modSld sldOrd">
      <pc:chgData name="何路" userId="S::m09158023@o365.mcut.edu.tw::348fb45a-d8b2-4bea-b5b1-e0f2bea58a10" providerId="AD" clId="Web-{85877593-18D7-5822-8DD9-F4382B192E6C}" dt="2022-01-25T16:15:58.820" v="1210" actId="1076"/>
      <pc:docMkLst>
        <pc:docMk/>
      </pc:docMkLst>
      <pc:sldChg chg="addSp delSp modSp add replId">
        <pc:chgData name="何路" userId="S::m09158023@o365.mcut.edu.tw::348fb45a-d8b2-4bea-b5b1-e0f2bea58a10" providerId="AD" clId="Web-{85877593-18D7-5822-8DD9-F4382B192E6C}" dt="2022-01-25T16:11:43" v="1040" actId="20577"/>
        <pc:sldMkLst>
          <pc:docMk/>
          <pc:sldMk cId="2542688209" sldId="453"/>
        </pc:sldMkLst>
        <pc:spChg chg="mod">
          <ac:chgData name="何路" userId="S::m09158023@o365.mcut.edu.tw::348fb45a-d8b2-4bea-b5b1-e0f2bea58a10" providerId="AD" clId="Web-{85877593-18D7-5822-8DD9-F4382B192E6C}" dt="2022-01-25T16:11:43" v="1040" actId="20577"/>
          <ac:spMkLst>
            <pc:docMk/>
            <pc:sldMk cId="2542688209" sldId="453"/>
            <ac:spMk id="43" creationId="{1FA29C3D-1F7F-42C6-9453-AD1CAC7DB7C8}"/>
          </ac:spMkLst>
        </pc:spChg>
        <pc:graphicFrameChg chg="add del mod">
          <ac:chgData name="何路" userId="S::m09158023@o365.mcut.edu.tw::348fb45a-d8b2-4bea-b5b1-e0f2bea58a10" providerId="AD" clId="Web-{85877593-18D7-5822-8DD9-F4382B192E6C}" dt="2022-01-25T13:21:40.093" v="16"/>
          <ac:graphicFrameMkLst>
            <pc:docMk/>
            <pc:sldMk cId="2542688209" sldId="453"/>
            <ac:graphicFrameMk id="10" creationId="{00000000-0008-0000-0500-000025000000}"/>
          </ac:graphicFrameMkLst>
        </pc:graphicFrameChg>
        <pc:graphicFrameChg chg="add del mod">
          <ac:chgData name="何路" userId="S::m09158023@o365.mcut.edu.tw::348fb45a-d8b2-4bea-b5b1-e0f2bea58a10" providerId="AD" clId="Web-{85877593-18D7-5822-8DD9-F4382B192E6C}" dt="2022-01-25T13:21:35.139" v="15"/>
          <ac:graphicFrameMkLst>
            <pc:docMk/>
            <pc:sldMk cId="2542688209" sldId="453"/>
            <ac:graphicFrameMk id="11" creationId="{B622A12A-4713-4DE7-A5AF-B745400B9F78}"/>
          </ac:graphicFrameMkLst>
        </pc:graphicFrameChg>
        <pc:graphicFrameChg chg="add del mod modGraphic">
          <ac:chgData name="何路" userId="S::m09158023@o365.mcut.edu.tw::348fb45a-d8b2-4bea-b5b1-e0f2bea58a10" providerId="AD" clId="Web-{85877593-18D7-5822-8DD9-F4382B192E6C}" dt="2022-01-25T13:27:57.381" v="237"/>
          <ac:graphicFrameMkLst>
            <pc:docMk/>
            <pc:sldMk cId="2542688209" sldId="453"/>
            <ac:graphicFrameMk id="13" creationId="{873D6DC0-8969-4821-8986-78AF69131E5E}"/>
          </ac:graphicFrameMkLst>
        </pc:graphicFrameChg>
        <pc:picChg chg="add del mod">
          <ac:chgData name="何路" userId="S::m09158023@o365.mcut.edu.tw::348fb45a-d8b2-4bea-b5b1-e0f2bea58a10" providerId="AD" clId="Web-{85877593-18D7-5822-8DD9-F4382B192E6C}" dt="2022-01-25T13:27:57.381" v="240"/>
          <ac:picMkLst>
            <pc:docMk/>
            <pc:sldMk cId="2542688209" sldId="453"/>
            <ac:picMk id="3" creationId="{0FBABBF8-44AE-4630-9292-AA51C2523D16}"/>
          </ac:picMkLst>
        </pc:picChg>
        <pc:picChg chg="add del mod">
          <ac:chgData name="何路" userId="S::m09158023@o365.mcut.edu.tw::348fb45a-d8b2-4bea-b5b1-e0f2bea58a10" providerId="AD" clId="Web-{85877593-18D7-5822-8DD9-F4382B192E6C}" dt="2022-01-25T13:27:57.381" v="239"/>
          <ac:picMkLst>
            <pc:docMk/>
            <pc:sldMk cId="2542688209" sldId="453"/>
            <ac:picMk id="4" creationId="{C5964D14-4056-4311-8539-C0294EDC1649}"/>
          </ac:picMkLst>
        </pc:picChg>
        <pc:picChg chg="del">
          <ac:chgData name="何路" userId="S::m09158023@o365.mcut.edu.tw::348fb45a-d8b2-4bea-b5b1-e0f2bea58a10" providerId="AD" clId="Web-{85877593-18D7-5822-8DD9-F4382B192E6C}" dt="2022-01-25T13:20:45.514" v="4"/>
          <ac:picMkLst>
            <pc:docMk/>
            <pc:sldMk cId="2542688209" sldId="453"/>
            <ac:picMk id="5" creationId="{88C336C6-76BA-44E4-BCF1-291AFD6FCC25}"/>
          </ac:picMkLst>
        </pc:picChg>
        <pc:picChg chg="del">
          <ac:chgData name="何路" userId="S::m09158023@o365.mcut.edu.tw::348fb45a-d8b2-4bea-b5b1-e0f2bea58a10" providerId="AD" clId="Web-{85877593-18D7-5822-8DD9-F4382B192E6C}" dt="2022-01-25T13:20:45.514" v="3"/>
          <ac:picMkLst>
            <pc:docMk/>
            <pc:sldMk cId="2542688209" sldId="453"/>
            <ac:picMk id="6" creationId="{6BB66F93-FFB7-4996-A34C-6D1DD7CAE51E}"/>
          </ac:picMkLst>
        </pc:picChg>
        <pc:picChg chg="add del mod">
          <ac:chgData name="何路" userId="S::m09158023@o365.mcut.edu.tw::348fb45a-d8b2-4bea-b5b1-e0f2bea58a10" providerId="AD" clId="Web-{85877593-18D7-5822-8DD9-F4382B192E6C}" dt="2022-01-25T13:27:57.381" v="238"/>
          <ac:picMkLst>
            <pc:docMk/>
            <pc:sldMk cId="2542688209" sldId="453"/>
            <ac:picMk id="7" creationId="{6B9ACDDA-CCA3-4561-9823-6CB069688291}"/>
          </ac:picMkLst>
        </pc:picChg>
        <pc:picChg chg="del">
          <ac:chgData name="何路" userId="S::m09158023@o365.mcut.edu.tw::348fb45a-d8b2-4bea-b5b1-e0f2bea58a10" providerId="AD" clId="Web-{85877593-18D7-5822-8DD9-F4382B192E6C}" dt="2022-01-25T13:20:45.514" v="2"/>
          <ac:picMkLst>
            <pc:docMk/>
            <pc:sldMk cId="2542688209" sldId="453"/>
            <ac:picMk id="8" creationId="{4C1D76D6-A1C4-4F43-A366-DC7DD1D82231}"/>
          </ac:picMkLst>
        </pc:picChg>
        <pc:picChg chg="del">
          <ac:chgData name="何路" userId="S::m09158023@o365.mcut.edu.tw::348fb45a-d8b2-4bea-b5b1-e0f2bea58a10" providerId="AD" clId="Web-{85877593-18D7-5822-8DD9-F4382B192E6C}" dt="2022-01-25T13:20:45.514" v="1"/>
          <ac:picMkLst>
            <pc:docMk/>
            <pc:sldMk cId="2542688209" sldId="453"/>
            <ac:picMk id="9" creationId="{C68D9E30-94EF-449E-AC23-69EFB3FDCD79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05.637" v="306" actId="1076"/>
          <ac:picMkLst>
            <pc:docMk/>
            <pc:sldMk cId="2542688209" sldId="453"/>
            <ac:picMk id="14" creationId="{BC22564E-C752-42DD-9C48-8613C3509E7C}"/>
          </ac:picMkLst>
        </pc:picChg>
        <pc:picChg chg="add del mod">
          <ac:chgData name="何路" userId="S::m09158023@o365.mcut.edu.tw::348fb45a-d8b2-4bea-b5b1-e0f2bea58a10" providerId="AD" clId="Web-{85877593-18D7-5822-8DD9-F4382B192E6C}" dt="2022-01-25T13:40:39.820" v="248"/>
          <ac:picMkLst>
            <pc:docMk/>
            <pc:sldMk cId="2542688209" sldId="453"/>
            <ac:picMk id="15" creationId="{7D069C03-20B6-4C3C-BBD0-74EC36209C67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10.856" v="312" actId="14100"/>
          <ac:picMkLst>
            <pc:docMk/>
            <pc:sldMk cId="2542688209" sldId="453"/>
            <ac:picMk id="16" creationId="{C1847DD1-919C-4A05-8C58-7F317932FB14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05.652" v="307" actId="1076"/>
          <ac:picMkLst>
            <pc:docMk/>
            <pc:sldMk cId="2542688209" sldId="453"/>
            <ac:picMk id="17" creationId="{506226CE-FBAF-4928-8835-7E1AD7930090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05.699" v="310" actId="1076"/>
          <ac:picMkLst>
            <pc:docMk/>
            <pc:sldMk cId="2542688209" sldId="453"/>
            <ac:picMk id="18" creationId="{3DE95470-8127-44BC-B2F6-54254E60F97D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05.668" v="308" actId="1076"/>
          <ac:picMkLst>
            <pc:docMk/>
            <pc:sldMk cId="2542688209" sldId="453"/>
            <ac:picMk id="19" creationId="{2D59D813-F8D8-4579-911A-C0B4CE583E9D}"/>
          </ac:picMkLst>
        </pc:picChg>
        <pc:picChg chg="add mod">
          <ac:chgData name="何路" userId="S::m09158023@o365.mcut.edu.tw::348fb45a-d8b2-4bea-b5b1-e0f2bea58a10" providerId="AD" clId="Web-{85877593-18D7-5822-8DD9-F4382B192E6C}" dt="2022-01-25T13:44:05.684" v="309" actId="1076"/>
          <ac:picMkLst>
            <pc:docMk/>
            <pc:sldMk cId="2542688209" sldId="453"/>
            <ac:picMk id="20" creationId="{88E065DA-3F70-4C08-BD3E-02AFC2E1A3AE}"/>
          </ac:picMkLst>
        </pc:picChg>
      </pc:sldChg>
      <pc:sldChg chg="addSp delSp modSp add replId">
        <pc:chgData name="何路" userId="S::m09158023@o365.mcut.edu.tw::348fb45a-d8b2-4bea-b5b1-e0f2bea58a10" providerId="AD" clId="Web-{85877593-18D7-5822-8DD9-F4382B192E6C}" dt="2022-01-25T16:11:10.010" v="1031" actId="20577"/>
        <pc:sldMkLst>
          <pc:docMk/>
          <pc:sldMk cId="1808029296" sldId="454"/>
        </pc:sldMkLst>
        <pc:spChg chg="mod">
          <ac:chgData name="何路" userId="S::m09158023@o365.mcut.edu.tw::348fb45a-d8b2-4bea-b5b1-e0f2bea58a10" providerId="AD" clId="Web-{85877593-18D7-5822-8DD9-F4382B192E6C}" dt="2022-01-25T16:11:10.010" v="1031" actId="20577"/>
          <ac:spMkLst>
            <pc:docMk/>
            <pc:sldMk cId="1808029296" sldId="454"/>
            <ac:spMk id="43" creationId="{1FA29C3D-1F7F-42C6-9453-AD1CAC7DB7C8}"/>
          </ac:spMkLst>
        </pc:spChg>
        <pc:graphicFrameChg chg="mod">
          <ac:chgData name="何路" userId="S::m09158023@o365.mcut.edu.tw::348fb45a-d8b2-4bea-b5b1-e0f2bea58a10" providerId="AD" clId="Web-{85877593-18D7-5822-8DD9-F4382B192E6C}" dt="2022-01-25T13:56:22.869" v="325" actId="1076"/>
          <ac:graphicFrameMkLst>
            <pc:docMk/>
            <pc:sldMk cId="1808029296" sldId="454"/>
            <ac:graphicFrameMk id="13" creationId="{873D6DC0-8969-4821-8986-78AF69131E5E}"/>
          </ac:graphicFrameMkLst>
        </pc:graphicFrameChg>
        <pc:picChg chg="mod">
          <ac:chgData name="何路" userId="S::m09158023@o365.mcut.edu.tw::348fb45a-d8b2-4bea-b5b1-e0f2bea58a10" providerId="AD" clId="Web-{85877593-18D7-5822-8DD9-F4382B192E6C}" dt="2022-01-25T13:55:49.587" v="316" actId="1076"/>
          <ac:picMkLst>
            <pc:docMk/>
            <pc:sldMk cId="1808029296" sldId="454"/>
            <ac:picMk id="3" creationId="{0FBABBF8-44AE-4630-9292-AA51C2523D16}"/>
          </ac:picMkLst>
        </pc:picChg>
        <pc:picChg chg="mod">
          <ac:chgData name="何路" userId="S::m09158023@o365.mcut.edu.tw::348fb45a-d8b2-4bea-b5b1-e0f2bea58a10" providerId="AD" clId="Web-{85877593-18D7-5822-8DD9-F4382B192E6C}" dt="2022-01-25T13:55:58.400" v="318" actId="1076"/>
          <ac:picMkLst>
            <pc:docMk/>
            <pc:sldMk cId="1808029296" sldId="454"/>
            <ac:picMk id="4" creationId="{C5964D14-4056-4311-8539-C0294EDC1649}"/>
          </ac:picMkLst>
        </pc:picChg>
        <pc:picChg chg="add del mod">
          <ac:chgData name="何路" userId="S::m09158023@o365.mcut.edu.tw::348fb45a-d8b2-4bea-b5b1-e0f2bea58a10" providerId="AD" clId="Web-{85877593-18D7-5822-8DD9-F4382B192E6C}" dt="2022-01-25T13:56:18.291" v="324"/>
          <ac:picMkLst>
            <pc:docMk/>
            <pc:sldMk cId="1808029296" sldId="454"/>
            <ac:picMk id="5" creationId="{231D6F91-5800-4529-BCFD-B9596376FDD8}"/>
          </ac:picMkLst>
        </pc:picChg>
        <pc:picChg chg="mod">
          <ac:chgData name="何路" userId="S::m09158023@o365.mcut.edu.tw::348fb45a-d8b2-4bea-b5b1-e0f2bea58a10" providerId="AD" clId="Web-{85877593-18D7-5822-8DD9-F4382B192E6C}" dt="2022-01-25T13:55:56.369" v="317" actId="1076"/>
          <ac:picMkLst>
            <pc:docMk/>
            <pc:sldMk cId="1808029296" sldId="454"/>
            <ac:picMk id="7" creationId="{6B9ACDDA-CCA3-4561-9823-6CB069688291}"/>
          </ac:picMkLst>
        </pc:picChg>
      </pc:sldChg>
      <pc:sldChg chg="addSp delSp modSp add replId">
        <pc:chgData name="何路" userId="S::m09158023@o365.mcut.edu.tw::348fb45a-d8b2-4bea-b5b1-e0f2bea58a10" providerId="AD" clId="Web-{85877593-18D7-5822-8DD9-F4382B192E6C}" dt="2022-01-25T16:15:58.820" v="1210" actId="1076"/>
        <pc:sldMkLst>
          <pc:docMk/>
          <pc:sldMk cId="1232163611" sldId="455"/>
        </pc:sldMkLst>
        <pc:spChg chg="add del mod">
          <ac:chgData name="何路" userId="S::m09158023@o365.mcut.edu.tw::348fb45a-d8b2-4bea-b5b1-e0f2bea58a10" providerId="AD" clId="Web-{85877593-18D7-5822-8DD9-F4382B192E6C}" dt="2022-01-25T16:07:00.955" v="999"/>
          <ac:spMkLst>
            <pc:docMk/>
            <pc:sldMk cId="1232163611" sldId="455"/>
            <ac:spMk id="4" creationId="{D8F325FF-0725-4CCF-8AD5-10218240E2E1}"/>
          </ac:spMkLst>
        </pc:spChg>
        <pc:spChg chg="add mod">
          <ac:chgData name="何路" userId="S::m09158023@o365.mcut.edu.tw::348fb45a-d8b2-4bea-b5b1-e0f2bea58a10" providerId="AD" clId="Web-{85877593-18D7-5822-8DD9-F4382B192E6C}" dt="2022-01-25T16:15:58.820" v="1210" actId="1076"/>
          <ac:spMkLst>
            <pc:docMk/>
            <pc:sldMk cId="1232163611" sldId="455"/>
            <ac:spMk id="5" creationId="{5CD5FDDF-F620-45D2-985C-406808840FB4}"/>
          </ac:spMkLst>
        </pc:spChg>
        <pc:spChg chg="add del mod">
          <ac:chgData name="何路" userId="S::m09158023@o365.mcut.edu.tw::348fb45a-d8b2-4bea-b5b1-e0f2bea58a10" providerId="AD" clId="Web-{85877593-18D7-5822-8DD9-F4382B192E6C}" dt="2022-01-25T16:07:00.955" v="997"/>
          <ac:spMkLst>
            <pc:docMk/>
            <pc:sldMk cId="1232163611" sldId="455"/>
            <ac:spMk id="10" creationId="{EBEB9AA9-37F5-44EC-9930-C0D05760C638}"/>
          </ac:spMkLst>
        </pc:spChg>
        <pc:spChg chg="mod">
          <ac:chgData name="何路" userId="S::m09158023@o365.mcut.edu.tw::348fb45a-d8b2-4bea-b5b1-e0f2bea58a10" providerId="AD" clId="Web-{85877593-18D7-5822-8DD9-F4382B192E6C}" dt="2022-01-25T16:07:08.768" v="1003" actId="20577"/>
          <ac:spMkLst>
            <pc:docMk/>
            <pc:sldMk cId="1232163611" sldId="455"/>
            <ac:spMk id="43" creationId="{1FA29C3D-1F7F-42C6-9453-AD1CAC7DB7C8}"/>
          </ac:spMkLst>
        </pc:spChg>
        <pc:graphicFrameChg chg="add del mod modGraphic">
          <ac:chgData name="何路" userId="S::m09158023@o365.mcut.edu.tw::348fb45a-d8b2-4bea-b5b1-e0f2bea58a10" providerId="AD" clId="Web-{85877593-18D7-5822-8DD9-F4382B192E6C}" dt="2022-01-25T16:07:00.955" v="1000"/>
          <ac:graphicFrameMkLst>
            <pc:docMk/>
            <pc:sldMk cId="1232163611" sldId="455"/>
            <ac:graphicFrameMk id="3" creationId="{8666BB61-F9D6-4C75-8D24-A66AE037E3B2}"/>
          </ac:graphicFrameMkLst>
        </pc:graphicFrameChg>
        <pc:picChg chg="del">
          <ac:chgData name="何路" userId="S::m09158023@o365.mcut.edu.tw::348fb45a-d8b2-4bea-b5b1-e0f2bea58a10" providerId="AD" clId="Web-{85877593-18D7-5822-8DD9-F4382B192E6C}" dt="2022-01-25T13:57:38.527" v="330"/>
          <ac:picMkLst>
            <pc:docMk/>
            <pc:sldMk cId="1232163611" sldId="455"/>
            <ac:picMk id="5" creationId="{88C336C6-76BA-44E4-BCF1-291AFD6FCC25}"/>
          </ac:picMkLst>
        </pc:picChg>
        <pc:picChg chg="del">
          <ac:chgData name="何路" userId="S::m09158023@o365.mcut.edu.tw::348fb45a-d8b2-4bea-b5b1-e0f2bea58a10" providerId="AD" clId="Web-{85877593-18D7-5822-8DD9-F4382B192E6C}" dt="2022-01-25T13:57:38.527" v="329"/>
          <ac:picMkLst>
            <pc:docMk/>
            <pc:sldMk cId="1232163611" sldId="455"/>
            <ac:picMk id="6" creationId="{6BB66F93-FFB7-4996-A34C-6D1DD7CAE51E}"/>
          </ac:picMkLst>
        </pc:picChg>
        <pc:picChg chg="add del mod">
          <ac:chgData name="何路" userId="S::m09158023@o365.mcut.edu.tw::348fb45a-d8b2-4bea-b5b1-e0f2bea58a10" providerId="AD" clId="Web-{85877593-18D7-5822-8DD9-F4382B192E6C}" dt="2022-01-25T16:07:00.955" v="998"/>
          <ac:picMkLst>
            <pc:docMk/>
            <pc:sldMk cId="1232163611" sldId="455"/>
            <ac:picMk id="7" creationId="{7D3C18CE-A2F3-4339-82B9-19C6DDC26428}"/>
          </ac:picMkLst>
        </pc:picChg>
        <pc:picChg chg="del">
          <ac:chgData name="何路" userId="S::m09158023@o365.mcut.edu.tw::348fb45a-d8b2-4bea-b5b1-e0f2bea58a10" providerId="AD" clId="Web-{85877593-18D7-5822-8DD9-F4382B192E6C}" dt="2022-01-25T13:57:38.527" v="328"/>
          <ac:picMkLst>
            <pc:docMk/>
            <pc:sldMk cId="1232163611" sldId="455"/>
            <ac:picMk id="8" creationId="{4C1D76D6-A1C4-4F43-A366-DC7DD1D82231}"/>
          </ac:picMkLst>
        </pc:picChg>
        <pc:picChg chg="del">
          <ac:chgData name="何路" userId="S::m09158023@o365.mcut.edu.tw::348fb45a-d8b2-4bea-b5b1-e0f2bea58a10" providerId="AD" clId="Web-{85877593-18D7-5822-8DD9-F4382B192E6C}" dt="2022-01-25T13:57:38.527" v="327"/>
          <ac:picMkLst>
            <pc:docMk/>
            <pc:sldMk cId="1232163611" sldId="455"/>
            <ac:picMk id="9" creationId="{C68D9E30-94EF-449E-AC23-69EFB3FDCD79}"/>
          </ac:picMkLst>
        </pc:picChg>
      </pc:sldChg>
      <pc:sldChg chg="modSp add ord replId">
        <pc:chgData name="何路" userId="S::m09158023@o365.mcut.edu.tw::348fb45a-d8b2-4bea-b5b1-e0f2bea58a10" providerId="AD" clId="Web-{85877593-18D7-5822-8DD9-F4382B192E6C}" dt="2022-01-25T16:12:49.705" v="1043" actId="20577"/>
        <pc:sldMkLst>
          <pc:docMk/>
          <pc:sldMk cId="780490987" sldId="456"/>
        </pc:sldMkLst>
        <pc:spChg chg="mod">
          <ac:chgData name="何路" userId="S::m09158023@o365.mcut.edu.tw::348fb45a-d8b2-4bea-b5b1-e0f2bea58a10" providerId="AD" clId="Web-{85877593-18D7-5822-8DD9-F4382B192E6C}" dt="2022-01-25T16:12:49.705" v="1043" actId="20577"/>
          <ac:spMkLst>
            <pc:docMk/>
            <pc:sldMk cId="780490987" sldId="456"/>
            <ac:spMk id="3" creationId="{3D1539EE-EF94-46F0-995E-B8C4A927B622}"/>
          </ac:spMkLst>
        </pc:spChg>
      </pc:sldChg>
      <pc:sldChg chg="add del replId">
        <pc:chgData name="何路" userId="S::m09158023@o365.mcut.edu.tw::348fb45a-d8b2-4bea-b5b1-e0f2bea58a10" providerId="AD" clId="Web-{85877593-18D7-5822-8DD9-F4382B192E6C}" dt="2022-01-25T16:07:02.987" v="1001"/>
        <pc:sldMkLst>
          <pc:docMk/>
          <pc:sldMk cId="3228865198" sldId="457"/>
        </pc:sldMkLst>
      </pc:sldChg>
      <pc:sldChg chg="modSp add replId">
        <pc:chgData name="何路" userId="S::m09158023@o365.mcut.edu.tw::348fb45a-d8b2-4bea-b5b1-e0f2bea58a10" providerId="AD" clId="Web-{85877593-18D7-5822-8DD9-F4382B192E6C}" dt="2022-01-25T16:10:31.336" v="1009" actId="20577"/>
        <pc:sldMkLst>
          <pc:docMk/>
          <pc:sldMk cId="1293476076" sldId="458"/>
        </pc:sldMkLst>
        <pc:spChg chg="mod">
          <ac:chgData name="何路" userId="S::m09158023@o365.mcut.edu.tw::348fb45a-d8b2-4bea-b5b1-e0f2bea58a10" providerId="AD" clId="Web-{85877593-18D7-5822-8DD9-F4382B192E6C}" dt="2022-01-25T16:10:31.336" v="1009" actId="20577"/>
          <ac:spMkLst>
            <pc:docMk/>
            <pc:sldMk cId="1293476076" sldId="458"/>
            <ac:spMk id="43" creationId="{1FA29C3D-1F7F-42C6-9453-AD1CAC7DB7C8}"/>
          </ac:spMkLst>
        </pc:spChg>
      </pc:sldChg>
    </pc:docChg>
  </pc:docChgLst>
  <pc:docChgLst>
    <pc:chgData name="何路" userId="S::m09158023@o365.mcut.edu.tw::348fb45a-d8b2-4bea-b5b1-e0f2bea58a10" providerId="AD" clId="Web-{4FDE9294-E3C5-D2D4-E866-0290CA6ECCA9}"/>
    <pc:docChg chg="modSld">
      <pc:chgData name="何路" userId="S::m09158023@o365.mcut.edu.tw::348fb45a-d8b2-4bea-b5b1-e0f2bea58a10" providerId="AD" clId="Web-{4FDE9294-E3C5-D2D4-E866-0290CA6ECCA9}" dt="2021-11-03T17:08:23.433" v="172" actId="14100"/>
      <pc:docMkLst>
        <pc:docMk/>
      </pc:docMkLst>
      <pc:sldChg chg="addSp modSp">
        <pc:chgData name="何路" userId="S::m09158023@o365.mcut.edu.tw::348fb45a-d8b2-4bea-b5b1-e0f2bea58a10" providerId="AD" clId="Web-{4FDE9294-E3C5-D2D4-E866-0290CA6ECCA9}" dt="2021-11-03T17:08:23.433" v="172" actId="14100"/>
        <pc:sldMkLst>
          <pc:docMk/>
          <pc:sldMk cId="1524969037" sldId="326"/>
        </pc:sldMkLst>
        <pc:spChg chg="mod">
          <ac:chgData name="何路" userId="S::m09158023@o365.mcut.edu.tw::348fb45a-d8b2-4bea-b5b1-e0f2bea58a10" providerId="AD" clId="Web-{4FDE9294-E3C5-D2D4-E866-0290CA6ECCA9}" dt="2021-11-03T17:03:46.444" v="133" actId="1076"/>
          <ac:spMkLst>
            <pc:docMk/>
            <pc:sldMk cId="1524969037" sldId="326"/>
            <ac:spMk id="3" creationId="{F1249A86-3E5C-4908-870E-741D9651E4C4}"/>
          </ac:spMkLst>
        </pc:spChg>
        <pc:spChg chg="mod">
          <ac:chgData name="何路" userId="S::m09158023@o365.mcut.edu.tw::348fb45a-d8b2-4bea-b5b1-e0f2bea58a10" providerId="AD" clId="Web-{4FDE9294-E3C5-D2D4-E866-0290CA6ECCA9}" dt="2021-11-03T17:06:25.650" v="152"/>
          <ac:spMkLst>
            <pc:docMk/>
            <pc:sldMk cId="1524969037" sldId="326"/>
            <ac:spMk id="4" creationId="{099BCC86-24AE-42A4-B8F1-061E1E7D4D69}"/>
          </ac:spMkLst>
        </pc:spChg>
        <pc:spChg chg="mod">
          <ac:chgData name="何路" userId="S::m09158023@o365.mcut.edu.tw::348fb45a-d8b2-4bea-b5b1-e0f2bea58a10" providerId="AD" clId="Web-{4FDE9294-E3C5-D2D4-E866-0290CA6ECCA9}" dt="2021-11-03T17:08:13.949" v="169" actId="14100"/>
          <ac:spMkLst>
            <pc:docMk/>
            <pc:sldMk cId="1524969037" sldId="326"/>
            <ac:spMk id="10" creationId="{26021E67-DAEA-4BB4-9DE3-3E9DAA8CDC74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959" v="132" actId="1076"/>
          <ac:spMkLst>
            <pc:docMk/>
            <pc:sldMk cId="1524969037" sldId="326"/>
            <ac:spMk id="12" creationId="{18F546D5-EFBD-4772-82D6-F7553C3515B2}"/>
          </ac:spMkLst>
        </pc:spChg>
        <pc:spChg chg="mod">
          <ac:chgData name="何路" userId="S::m09158023@o365.mcut.edu.tw::348fb45a-d8b2-4bea-b5b1-e0f2bea58a10" providerId="AD" clId="Web-{4FDE9294-E3C5-D2D4-E866-0290CA6ECCA9}" dt="2021-11-03T17:08:16.761" v="170" actId="14100"/>
          <ac:spMkLst>
            <pc:docMk/>
            <pc:sldMk cId="1524969037" sldId="326"/>
            <ac:spMk id="16" creationId="{D9B11A69-2245-4833-8835-D2A41805A193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959" v="131" actId="1076"/>
          <ac:spMkLst>
            <pc:docMk/>
            <pc:sldMk cId="1524969037" sldId="326"/>
            <ac:spMk id="18" creationId="{1C824880-CFA2-4FF3-90C8-0DFF2198ABAB}"/>
          </ac:spMkLst>
        </pc:spChg>
        <pc:spChg chg="mod">
          <ac:chgData name="何路" userId="S::m09158023@o365.mcut.edu.tw::348fb45a-d8b2-4bea-b5b1-e0f2bea58a10" providerId="AD" clId="Web-{4FDE9294-E3C5-D2D4-E866-0290CA6ECCA9}" dt="2021-11-03T17:08:08.824" v="167" actId="14100"/>
          <ac:spMkLst>
            <pc:docMk/>
            <pc:sldMk cId="1524969037" sldId="326"/>
            <ac:spMk id="22" creationId="{CD789BA5-0F65-41CB-8D57-F10EFD193295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19" v="110" actId="1076"/>
          <ac:spMkLst>
            <pc:docMk/>
            <pc:sldMk cId="1524969037" sldId="326"/>
            <ac:spMk id="24" creationId="{C9EE5E6C-2D5A-467C-91E9-A00A38716FE6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81" v="117" actId="1076"/>
          <ac:spMkLst>
            <pc:docMk/>
            <pc:sldMk cId="1524969037" sldId="326"/>
            <ac:spMk id="25" creationId="{6EE23812-5FB6-4A13-A1A0-FC1F264FD06B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81" v="118" actId="1076"/>
          <ac:spMkLst>
            <pc:docMk/>
            <pc:sldMk cId="1524969037" sldId="326"/>
            <ac:spMk id="27" creationId="{A4F0C270-CDE9-4C26-A9E3-A84EB90144F7}"/>
          </ac:spMkLst>
        </pc:spChg>
        <pc:spChg chg="mod">
          <ac:chgData name="何路" userId="S::m09158023@o365.mcut.edu.tw::348fb45a-d8b2-4bea-b5b1-e0f2bea58a10" providerId="AD" clId="Web-{4FDE9294-E3C5-D2D4-E866-0290CA6ECCA9}" dt="2021-11-03T17:08:19.871" v="171" actId="14100"/>
          <ac:spMkLst>
            <pc:docMk/>
            <pc:sldMk cId="1524969037" sldId="326"/>
            <ac:spMk id="28" creationId="{DB42BEB2-63E0-481C-A06D-D971AD954793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34" v="111" actId="1076"/>
          <ac:spMkLst>
            <pc:docMk/>
            <pc:sldMk cId="1524969037" sldId="326"/>
            <ac:spMk id="30" creationId="{2324A17B-AA9D-4D94-B914-D90588815EE3}"/>
          </ac:spMkLst>
        </pc:spChg>
        <pc:spChg chg="mod">
          <ac:chgData name="何路" userId="S::m09158023@o365.mcut.edu.tw::348fb45a-d8b2-4bea-b5b1-e0f2bea58a10" providerId="AD" clId="Web-{4FDE9294-E3C5-D2D4-E866-0290CA6ECCA9}" dt="2021-11-03T17:08:23.433" v="172" actId="14100"/>
          <ac:spMkLst>
            <pc:docMk/>
            <pc:sldMk cId="1524969037" sldId="326"/>
            <ac:spMk id="34" creationId="{061649F3-BB75-467D-845B-B8D8EEC79483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50" v="114" actId="1076"/>
          <ac:spMkLst>
            <pc:docMk/>
            <pc:sldMk cId="1524969037" sldId="326"/>
            <ac:spMk id="36" creationId="{423696D7-7FBC-4892-9A99-50D307551528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866" v="116" actId="1076"/>
          <ac:spMkLst>
            <pc:docMk/>
            <pc:sldMk cId="1524969037" sldId="326"/>
            <ac:spMk id="40" creationId="{ADE2425E-2B88-44BE-A1A2-5A4E01424D89}"/>
          </ac:spMkLst>
        </pc:spChg>
        <pc:spChg chg="mod">
          <ac:chgData name="何路" userId="S::m09158023@o365.mcut.edu.tw::348fb45a-d8b2-4bea-b5b1-e0f2bea58a10" providerId="AD" clId="Web-{4FDE9294-E3C5-D2D4-E866-0290CA6ECCA9}" dt="2021-11-03T17:03:43.912" v="123" actId="1076"/>
          <ac:spMkLst>
            <pc:docMk/>
            <pc:sldMk cId="1524969037" sldId="326"/>
            <ac:spMk id="41" creationId="{9E51B77E-F93A-4F00-BE69-25CD620DF086}"/>
          </ac:spMkLst>
        </pc:spChg>
        <pc:picChg chg="mod">
          <ac:chgData name="何路" userId="S::m09158023@o365.mcut.edu.tw::348fb45a-d8b2-4bea-b5b1-e0f2bea58a10" providerId="AD" clId="Web-{4FDE9294-E3C5-D2D4-E866-0290CA6ECCA9}" dt="2021-11-03T17:03:43.756" v="100" actId="1076"/>
          <ac:picMkLst>
            <pc:docMk/>
            <pc:sldMk cId="1524969037" sldId="326"/>
            <ac:picMk id="5" creationId="{7136C139-CF9D-4D47-9128-085E1A5BF967}"/>
          </ac:picMkLst>
        </pc:picChg>
        <pc:picChg chg="mod">
          <ac:chgData name="何路" userId="S::m09158023@o365.mcut.edu.tw::348fb45a-d8b2-4bea-b5b1-e0f2bea58a10" providerId="AD" clId="Web-{4FDE9294-E3C5-D2D4-E866-0290CA6ECCA9}" dt="2021-11-03T17:03:43.772" v="101" actId="1076"/>
          <ac:picMkLst>
            <pc:docMk/>
            <pc:sldMk cId="1524969037" sldId="326"/>
            <ac:picMk id="6" creationId="{A4D277C6-9D1D-448F-B190-B342039FA688}"/>
          </ac:picMkLst>
        </pc:picChg>
        <pc:picChg chg="mod">
          <ac:chgData name="何路" userId="S::m09158023@o365.mcut.edu.tw::348fb45a-d8b2-4bea-b5b1-e0f2bea58a10" providerId="AD" clId="Web-{4FDE9294-E3C5-D2D4-E866-0290CA6ECCA9}" dt="2021-11-03T17:03:43.772" v="102" actId="1076"/>
          <ac:picMkLst>
            <pc:docMk/>
            <pc:sldMk cId="1524969037" sldId="326"/>
            <ac:picMk id="7" creationId="{A5388924-C667-4A95-BA36-CA89F2A9832E}"/>
          </ac:picMkLst>
        </pc:picChg>
        <pc:cxnChg chg="mod">
          <ac:chgData name="何路" userId="S::m09158023@o365.mcut.edu.tw::348fb45a-d8b2-4bea-b5b1-e0f2bea58a10" providerId="AD" clId="Web-{4FDE9294-E3C5-D2D4-E866-0290CA6ECCA9}" dt="2021-11-03T17:06:25.665" v="153"/>
          <ac:cxnSpMkLst>
            <pc:docMk/>
            <pc:sldMk cId="1524969037" sldId="326"/>
            <ac:cxnSpMk id="9" creationId="{095F953C-DF73-4096-BBAD-86F4A15B3C8B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81" v="119" actId="1076"/>
          <ac:cxnSpMkLst>
            <pc:docMk/>
            <pc:sldMk cId="1524969037" sldId="326"/>
            <ac:cxnSpMk id="11" creationId="{76EAD074-61EB-44B2-A52F-229DA465627A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4:45.617" v="140" actId="14100"/>
          <ac:cxnSpMkLst>
            <pc:docMk/>
            <pc:sldMk cId="1524969037" sldId="326"/>
            <ac:cxnSpMk id="14" creationId="{F213906D-4446-4402-81F1-9A755B5291DC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97" v="121" actId="1076"/>
          <ac:cxnSpMkLst>
            <pc:docMk/>
            <pc:sldMk cId="1524969037" sldId="326"/>
            <ac:cxnSpMk id="17" creationId="{86105229-3E41-44AF-9E66-DC2CB6F02D7D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19" v="108" actId="1076"/>
          <ac:cxnSpMkLst>
            <pc:docMk/>
            <pc:sldMk cId="1524969037" sldId="326"/>
            <ac:cxnSpMk id="20" creationId="{A11E3A71-3A2C-457F-B5BC-1828901AC611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97" v="122" actId="1076"/>
          <ac:cxnSpMkLst>
            <pc:docMk/>
            <pc:sldMk cId="1524969037" sldId="326"/>
            <ac:cxnSpMk id="23" creationId="{86AAD5C1-DCF1-4912-A5E4-1ADFF6D2C838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4:50.336" v="141" actId="14100"/>
          <ac:cxnSpMkLst>
            <pc:docMk/>
            <pc:sldMk cId="1524969037" sldId="326"/>
            <ac:cxnSpMk id="26" creationId="{6DB86AD9-F535-4A57-B922-4E08B5EB4FD6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97" v="120" actId="1076"/>
          <ac:cxnSpMkLst>
            <pc:docMk/>
            <pc:sldMk cId="1524969037" sldId="326"/>
            <ac:cxnSpMk id="29" creationId="{547D650C-B083-419F-B0D4-0E9FF07774DB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7:21.963" v="159" actId="1076"/>
          <ac:cxnSpMkLst>
            <pc:docMk/>
            <pc:sldMk cId="1524969037" sldId="326"/>
            <ac:cxnSpMk id="32" creationId="{B296B9CE-CCB4-4E80-84B2-2A5547DBAD7B}"/>
          </ac:cxnSpMkLst>
        </pc:cxnChg>
        <pc:cxnChg chg="add mod">
          <ac:chgData name="何路" userId="S::m09158023@o365.mcut.edu.tw::348fb45a-d8b2-4bea-b5b1-e0f2bea58a10" providerId="AD" clId="Web-{4FDE9294-E3C5-D2D4-E866-0290CA6ECCA9}" dt="2021-11-03T17:07:09.385" v="157" actId="14100"/>
          <ac:cxnSpMkLst>
            <pc:docMk/>
            <pc:sldMk cId="1524969037" sldId="326"/>
            <ac:cxnSpMk id="33" creationId="{E70A8E7A-0F57-4A84-A0DE-17817FF030A2}"/>
          </ac:cxnSpMkLst>
        </pc:cxnChg>
        <pc:cxnChg chg="add mod">
          <ac:chgData name="何路" userId="S::m09158023@o365.mcut.edu.tw::348fb45a-d8b2-4bea-b5b1-e0f2bea58a10" providerId="AD" clId="Web-{4FDE9294-E3C5-D2D4-E866-0290CA6ECCA9}" dt="2021-11-03T17:03:43.928" v="125" actId="1076"/>
          <ac:cxnSpMkLst>
            <pc:docMk/>
            <pc:sldMk cId="1524969037" sldId="326"/>
            <ac:cxnSpMk id="35" creationId="{5B5FE45F-C501-4A4D-A59B-4C2FF8B9CFAC}"/>
          </ac:cxnSpMkLst>
        </pc:cxnChg>
        <pc:cxnChg chg="add mod">
          <ac:chgData name="何路" userId="S::m09158023@o365.mcut.edu.tw::348fb45a-d8b2-4bea-b5b1-e0f2bea58a10" providerId="AD" clId="Web-{4FDE9294-E3C5-D2D4-E866-0290CA6ECCA9}" dt="2021-11-03T17:03:43.928" v="126" actId="1076"/>
          <ac:cxnSpMkLst>
            <pc:docMk/>
            <pc:sldMk cId="1524969037" sldId="326"/>
            <ac:cxnSpMk id="37" creationId="{76772826-9E5A-426B-847F-95134029C4D4}"/>
          </ac:cxnSpMkLst>
        </pc:cxnChg>
        <pc:cxnChg chg="mod">
          <ac:chgData name="何路" userId="S::m09158023@o365.mcut.edu.tw::348fb45a-d8b2-4bea-b5b1-e0f2bea58a10" providerId="AD" clId="Web-{4FDE9294-E3C5-D2D4-E866-0290CA6ECCA9}" dt="2021-11-03T17:03:43.866" v="115" actId="1076"/>
          <ac:cxnSpMkLst>
            <pc:docMk/>
            <pc:sldMk cId="1524969037" sldId="326"/>
            <ac:cxnSpMk id="38" creationId="{33E40BDE-664A-4A94-AE6A-1EA31045F9F7}"/>
          </ac:cxnSpMkLst>
        </pc:cxnChg>
        <pc:cxnChg chg="add mod">
          <ac:chgData name="何路" userId="S::m09158023@o365.mcut.edu.tw::348fb45a-d8b2-4bea-b5b1-e0f2bea58a10" providerId="AD" clId="Web-{4FDE9294-E3C5-D2D4-E866-0290CA6ECCA9}" dt="2021-11-03T17:07:51.745" v="166" actId="1076"/>
          <ac:cxnSpMkLst>
            <pc:docMk/>
            <pc:sldMk cId="1524969037" sldId="326"/>
            <ac:cxnSpMk id="39" creationId="{8EA8DF75-A10D-454A-A852-BF5CCD4B5569}"/>
          </ac:cxnSpMkLst>
        </pc:cxnChg>
        <pc:cxnChg chg="add mod">
          <ac:chgData name="何路" userId="S::m09158023@o365.mcut.edu.tw::348fb45a-d8b2-4bea-b5b1-e0f2bea58a10" providerId="AD" clId="Web-{4FDE9294-E3C5-D2D4-E866-0290CA6ECCA9}" dt="2021-11-03T17:03:43.928" v="128" actId="1076"/>
          <ac:cxnSpMkLst>
            <pc:docMk/>
            <pc:sldMk cId="1524969037" sldId="326"/>
            <ac:cxnSpMk id="42" creationId="{CB48B996-D856-4C73-90CC-39DDAC812AE2}"/>
          </ac:cxnSpMkLst>
        </pc:cxnChg>
      </pc:sldChg>
    </pc:docChg>
  </pc:docChgLst>
  <pc:docChgLst>
    <pc:chgData name="何路" userId="S::m09158023@o365.mcut.edu.tw::348fb45a-d8b2-4bea-b5b1-e0f2bea58a10" providerId="AD" clId="Web-{3174EF3F-A6FA-A5D7-61D7-D6B36B0EA1FE}"/>
    <pc:docChg chg="modSld">
      <pc:chgData name="何路" userId="S::m09158023@o365.mcut.edu.tw::348fb45a-d8b2-4bea-b5b1-e0f2bea58a10" providerId="AD" clId="Web-{3174EF3F-A6FA-A5D7-61D7-D6B36B0EA1FE}" dt="2022-11-04T06:43:23.890" v="34" actId="20577"/>
      <pc:docMkLst>
        <pc:docMk/>
      </pc:docMkLst>
      <pc:sldChg chg="modSp">
        <pc:chgData name="何路" userId="S::m09158023@o365.mcut.edu.tw::348fb45a-d8b2-4bea-b5b1-e0f2bea58a10" providerId="AD" clId="Web-{3174EF3F-A6FA-A5D7-61D7-D6B36B0EA1FE}" dt="2022-11-04T06:40:51.121" v="33" actId="20577"/>
        <pc:sldMkLst>
          <pc:docMk/>
          <pc:sldMk cId="4060465117" sldId="397"/>
        </pc:sldMkLst>
        <pc:spChg chg="mod">
          <ac:chgData name="何路" userId="S::m09158023@o365.mcut.edu.tw::348fb45a-d8b2-4bea-b5b1-e0f2bea58a10" providerId="AD" clId="Web-{3174EF3F-A6FA-A5D7-61D7-D6B36B0EA1FE}" dt="2022-11-04T06:38:51.837" v="23" actId="20577"/>
          <ac:spMkLst>
            <pc:docMk/>
            <pc:sldMk cId="4060465117" sldId="397"/>
            <ac:spMk id="224" creationId="{B2E316F4-6D9E-49FF-B360-D3B69717BF89}"/>
          </ac:spMkLst>
        </pc:spChg>
        <pc:spChg chg="mod">
          <ac:chgData name="何路" userId="S::m09158023@o365.mcut.edu.tw::348fb45a-d8b2-4bea-b5b1-e0f2bea58a10" providerId="AD" clId="Web-{3174EF3F-A6FA-A5D7-61D7-D6B36B0EA1FE}" dt="2022-11-04T06:39:26.463" v="25" actId="20577"/>
          <ac:spMkLst>
            <pc:docMk/>
            <pc:sldMk cId="4060465117" sldId="397"/>
            <ac:spMk id="227" creationId="{32E5F3A7-AB8E-40F0-8D1B-7B2C2A76D83D}"/>
          </ac:spMkLst>
        </pc:spChg>
        <pc:spChg chg="mod">
          <ac:chgData name="何路" userId="S::m09158023@o365.mcut.edu.tw::348fb45a-d8b2-4bea-b5b1-e0f2bea58a10" providerId="AD" clId="Web-{3174EF3F-A6FA-A5D7-61D7-D6B36B0EA1FE}" dt="2022-11-04T06:40:51.121" v="33" actId="20577"/>
          <ac:spMkLst>
            <pc:docMk/>
            <pc:sldMk cId="4060465117" sldId="397"/>
            <ac:spMk id="230" creationId="{3F561DB5-06A3-4D69-AAAF-560AAE7179DE}"/>
          </ac:spMkLst>
        </pc:spChg>
      </pc:sldChg>
      <pc:sldChg chg="modSp">
        <pc:chgData name="何路" userId="S::m09158023@o365.mcut.edu.tw::348fb45a-d8b2-4bea-b5b1-e0f2bea58a10" providerId="AD" clId="Web-{3174EF3F-A6FA-A5D7-61D7-D6B36B0EA1FE}" dt="2022-11-04T06:27:59.417" v="19" actId="1076"/>
        <pc:sldMkLst>
          <pc:docMk/>
          <pc:sldMk cId="3596034692" sldId="398"/>
        </pc:sldMkLst>
        <pc:spChg chg="mod">
          <ac:chgData name="何路" userId="S::m09158023@o365.mcut.edu.tw::348fb45a-d8b2-4bea-b5b1-e0f2bea58a10" providerId="AD" clId="Web-{3174EF3F-A6FA-A5D7-61D7-D6B36B0EA1FE}" dt="2022-11-04T06:27:48.245" v="15" actId="20577"/>
          <ac:spMkLst>
            <pc:docMk/>
            <pc:sldMk cId="3596034692" sldId="398"/>
            <ac:spMk id="7" creationId="{161A350B-0AED-42CB-899D-6259ECCA90FE}"/>
          </ac:spMkLst>
        </pc:spChg>
        <pc:spChg chg="mod">
          <ac:chgData name="何路" userId="S::m09158023@o365.mcut.edu.tw::348fb45a-d8b2-4bea-b5b1-e0f2bea58a10" providerId="AD" clId="Web-{3174EF3F-A6FA-A5D7-61D7-D6B36B0EA1FE}" dt="2022-11-04T06:27:59.402" v="18" actId="1076"/>
          <ac:spMkLst>
            <pc:docMk/>
            <pc:sldMk cId="3596034692" sldId="398"/>
            <ac:spMk id="12" creationId="{7E1D1DAF-C78A-4724-B0EF-6DCE3E929906}"/>
          </ac:spMkLst>
        </pc:spChg>
        <pc:spChg chg="mod">
          <ac:chgData name="何路" userId="S::m09158023@o365.mcut.edu.tw::348fb45a-d8b2-4bea-b5b1-e0f2bea58a10" providerId="AD" clId="Web-{3174EF3F-A6FA-A5D7-61D7-D6B36B0EA1FE}" dt="2022-11-04T06:27:59.417" v="19" actId="1076"/>
          <ac:spMkLst>
            <pc:docMk/>
            <pc:sldMk cId="3596034692" sldId="398"/>
            <ac:spMk id="13" creationId="{F997F617-17A0-4F09-AC15-5C04F7B1A63C}"/>
          </ac:spMkLst>
        </pc:spChg>
        <pc:picChg chg="mod">
          <ac:chgData name="何路" userId="S::m09158023@o365.mcut.edu.tw::348fb45a-d8b2-4bea-b5b1-e0f2bea58a10" providerId="AD" clId="Web-{3174EF3F-A6FA-A5D7-61D7-D6B36B0EA1FE}" dt="2022-11-04T06:27:54.714" v="17" actId="1076"/>
          <ac:picMkLst>
            <pc:docMk/>
            <pc:sldMk cId="3596034692" sldId="398"/>
            <ac:picMk id="6148" creationId="{E455C1EC-9168-47ED-BE4E-C1ADDEF1167A}"/>
          </ac:picMkLst>
        </pc:picChg>
        <pc:picChg chg="mod">
          <ac:chgData name="何路" userId="S::m09158023@o365.mcut.edu.tw::348fb45a-d8b2-4bea-b5b1-e0f2bea58a10" providerId="AD" clId="Web-{3174EF3F-A6FA-A5D7-61D7-D6B36B0EA1FE}" dt="2022-11-04T06:27:53.261" v="16" actId="1076"/>
          <ac:picMkLst>
            <pc:docMk/>
            <pc:sldMk cId="3596034692" sldId="398"/>
            <ac:picMk id="6150" creationId="{832C97E9-6A14-47C1-8081-4A2C5262B9BF}"/>
          </ac:picMkLst>
        </pc:picChg>
      </pc:sldChg>
      <pc:sldChg chg="modSp">
        <pc:chgData name="何路" userId="S::m09158023@o365.mcut.edu.tw::348fb45a-d8b2-4bea-b5b1-e0f2bea58a10" providerId="AD" clId="Web-{3174EF3F-A6FA-A5D7-61D7-D6B36B0EA1FE}" dt="2022-11-04T06:29:09.841" v="20" actId="20577"/>
        <pc:sldMkLst>
          <pc:docMk/>
          <pc:sldMk cId="113599019" sldId="399"/>
        </pc:sldMkLst>
        <pc:spChg chg="mod">
          <ac:chgData name="何路" userId="S::m09158023@o365.mcut.edu.tw::348fb45a-d8b2-4bea-b5b1-e0f2bea58a10" providerId="AD" clId="Web-{3174EF3F-A6FA-A5D7-61D7-D6B36B0EA1FE}" dt="2022-11-04T06:29:09.841" v="20" actId="20577"/>
          <ac:spMkLst>
            <pc:docMk/>
            <pc:sldMk cId="113599019" sldId="399"/>
            <ac:spMk id="6" creationId="{17AE591A-1BF7-4740-BA9F-91B8E13E420C}"/>
          </ac:spMkLst>
        </pc:spChg>
      </pc:sldChg>
      <pc:sldChg chg="modSp">
        <pc:chgData name="何路" userId="S::m09158023@o365.mcut.edu.tw::348fb45a-d8b2-4bea-b5b1-e0f2bea58a10" providerId="AD" clId="Web-{3174EF3F-A6FA-A5D7-61D7-D6B36B0EA1FE}" dt="2022-11-04T06:21:41.347" v="1" actId="20577"/>
        <pc:sldMkLst>
          <pc:docMk/>
          <pc:sldMk cId="3991553294" sldId="415"/>
        </pc:sldMkLst>
        <pc:spChg chg="mod">
          <ac:chgData name="何路" userId="S::m09158023@o365.mcut.edu.tw::348fb45a-d8b2-4bea-b5b1-e0f2bea58a10" providerId="AD" clId="Web-{3174EF3F-A6FA-A5D7-61D7-D6B36B0EA1FE}" dt="2022-11-04T06:21:41.347" v="1" actId="20577"/>
          <ac:spMkLst>
            <pc:docMk/>
            <pc:sldMk cId="3991553294" sldId="415"/>
            <ac:spMk id="16" creationId="{FF50394D-DDC4-4331-A034-3F12D3C1B456}"/>
          </ac:spMkLst>
        </pc:spChg>
      </pc:sldChg>
      <pc:sldChg chg="modSp">
        <pc:chgData name="何路" userId="S::m09158023@o365.mcut.edu.tw::348fb45a-d8b2-4bea-b5b1-e0f2bea58a10" providerId="AD" clId="Web-{3174EF3F-A6FA-A5D7-61D7-D6B36B0EA1FE}" dt="2022-11-04T06:43:23.890" v="34" actId="20577"/>
        <pc:sldMkLst>
          <pc:docMk/>
          <pc:sldMk cId="95185737" sldId="417"/>
        </pc:sldMkLst>
        <pc:spChg chg="mod">
          <ac:chgData name="何路" userId="S::m09158023@o365.mcut.edu.tw::348fb45a-d8b2-4bea-b5b1-e0f2bea58a10" providerId="AD" clId="Web-{3174EF3F-A6FA-A5D7-61D7-D6B36B0EA1FE}" dt="2022-11-04T06:43:23.890" v="34" actId="20577"/>
          <ac:spMkLst>
            <pc:docMk/>
            <pc:sldMk cId="95185737" sldId="417"/>
            <ac:spMk id="14" creationId="{E4686E62-3332-4FA5-A040-2DE692AD95BB}"/>
          </ac:spMkLst>
        </pc:spChg>
      </pc:sldChg>
      <pc:sldChg chg="modSp">
        <pc:chgData name="何路" userId="S::m09158023@o365.mcut.edu.tw::348fb45a-d8b2-4bea-b5b1-e0f2bea58a10" providerId="AD" clId="Web-{3174EF3F-A6FA-A5D7-61D7-D6B36B0EA1FE}" dt="2022-11-04T06:22:59.224" v="4" actId="20577"/>
        <pc:sldMkLst>
          <pc:docMk/>
          <pc:sldMk cId="201866835" sldId="424"/>
        </pc:sldMkLst>
        <pc:spChg chg="mod">
          <ac:chgData name="何路" userId="S::m09158023@o365.mcut.edu.tw::348fb45a-d8b2-4bea-b5b1-e0f2bea58a10" providerId="AD" clId="Web-{3174EF3F-A6FA-A5D7-61D7-D6B36B0EA1FE}" dt="2022-11-04T06:22:59.224" v="4" actId="20577"/>
          <ac:spMkLst>
            <pc:docMk/>
            <pc:sldMk cId="201866835" sldId="424"/>
            <ac:spMk id="16" creationId="{FF50394D-DDC4-4331-A034-3F12D3C1B456}"/>
          </ac:spMkLst>
        </pc:spChg>
      </pc:sldChg>
      <pc:sldChg chg="modSp">
        <pc:chgData name="何路" userId="S::m09158023@o365.mcut.edu.tw::348fb45a-d8b2-4bea-b5b1-e0f2bea58a10" providerId="AD" clId="Web-{3174EF3F-A6FA-A5D7-61D7-D6B36B0EA1FE}" dt="2022-11-04T06:24:15.194" v="9" actId="1076"/>
        <pc:sldMkLst>
          <pc:docMk/>
          <pc:sldMk cId="845097677" sldId="428"/>
        </pc:sldMkLst>
        <pc:spChg chg="mod">
          <ac:chgData name="何路" userId="S::m09158023@o365.mcut.edu.tw::348fb45a-d8b2-4bea-b5b1-e0f2bea58a10" providerId="AD" clId="Web-{3174EF3F-A6FA-A5D7-61D7-D6B36B0EA1FE}" dt="2022-11-04T06:24:00.037" v="6" actId="20577"/>
          <ac:spMkLst>
            <pc:docMk/>
            <pc:sldMk cId="845097677" sldId="428"/>
            <ac:spMk id="9" creationId="{86AF6B8E-1E36-452D-8354-A4C6576A230D}"/>
          </ac:spMkLst>
        </pc:spChg>
        <pc:spChg chg="mod">
          <ac:chgData name="何路" userId="S::m09158023@o365.mcut.edu.tw::348fb45a-d8b2-4bea-b5b1-e0f2bea58a10" providerId="AD" clId="Web-{3174EF3F-A6FA-A5D7-61D7-D6B36B0EA1FE}" dt="2022-11-04T06:24:15.007" v="7" actId="1076"/>
          <ac:spMkLst>
            <pc:docMk/>
            <pc:sldMk cId="845097677" sldId="428"/>
            <ac:spMk id="12" creationId="{D20190A1-841B-4D60-8F04-6F0FFA9525AD}"/>
          </ac:spMkLst>
        </pc:spChg>
        <pc:spChg chg="mod">
          <ac:chgData name="何路" userId="S::m09158023@o365.mcut.edu.tw::348fb45a-d8b2-4bea-b5b1-e0f2bea58a10" providerId="AD" clId="Web-{3174EF3F-A6FA-A5D7-61D7-D6B36B0EA1FE}" dt="2022-11-04T06:24:15.069" v="8" actId="1076"/>
          <ac:spMkLst>
            <pc:docMk/>
            <pc:sldMk cId="845097677" sldId="428"/>
            <ac:spMk id="14" creationId="{86B609F4-C25C-48F8-AC13-D1B8AD3877C6}"/>
          </ac:spMkLst>
        </pc:spChg>
        <pc:spChg chg="mod">
          <ac:chgData name="何路" userId="S::m09158023@o365.mcut.edu.tw::348fb45a-d8b2-4bea-b5b1-e0f2bea58a10" providerId="AD" clId="Web-{3174EF3F-A6FA-A5D7-61D7-D6B36B0EA1FE}" dt="2022-11-04T06:24:15.194" v="9" actId="1076"/>
          <ac:spMkLst>
            <pc:docMk/>
            <pc:sldMk cId="845097677" sldId="428"/>
            <ac:spMk id="15" creationId="{C7E977D5-1882-444E-8DEC-68B24F2A14E6}"/>
          </ac:spMkLst>
        </pc:spChg>
      </pc:sldChg>
    </pc:docChg>
  </pc:docChgLst>
  <pc:docChgLst>
    <pc:chgData name="何路" userId="S::m09158023@o365.mcut.edu.tw::348fb45a-d8b2-4bea-b5b1-e0f2bea58a10" providerId="AD" clId="Web-{0D53873E-A772-33BF-EEBB-289C49CBD21E}"/>
    <pc:docChg chg="delSld modSld sldOrd">
      <pc:chgData name="何路" userId="S::m09158023@o365.mcut.edu.tw::348fb45a-d8b2-4bea-b5b1-e0f2bea58a10" providerId="AD" clId="Web-{0D53873E-A772-33BF-EEBB-289C49CBD21E}" dt="2022-04-12T03:00:07.278" v="270" actId="20577"/>
      <pc:docMkLst>
        <pc:docMk/>
      </pc:docMkLst>
      <pc:sldChg chg="modSp">
        <pc:chgData name="何路" userId="S::m09158023@o365.mcut.edu.tw::348fb45a-d8b2-4bea-b5b1-e0f2bea58a10" providerId="AD" clId="Web-{0D53873E-A772-33BF-EEBB-289C49CBD21E}" dt="2022-04-12T02:59:19.715" v="268" actId="20577"/>
        <pc:sldMkLst>
          <pc:docMk/>
          <pc:sldMk cId="3297635871" sldId="380"/>
        </pc:sldMkLst>
        <pc:spChg chg="mod">
          <ac:chgData name="何路" userId="S::m09158023@o365.mcut.edu.tw::348fb45a-d8b2-4bea-b5b1-e0f2bea58a10" providerId="AD" clId="Web-{0D53873E-A772-33BF-EEBB-289C49CBD21E}" dt="2022-04-12T02:59:19.715" v="268" actId="20577"/>
          <ac:spMkLst>
            <pc:docMk/>
            <pc:sldMk cId="3297635871" sldId="380"/>
            <ac:spMk id="6" creationId="{9309C266-D700-478E-A642-8E4305865AC8}"/>
          </ac:spMkLst>
        </pc:spChg>
      </pc:sldChg>
      <pc:sldChg chg="modSp">
        <pc:chgData name="何路" userId="S::m09158023@o365.mcut.edu.tw::348fb45a-d8b2-4bea-b5b1-e0f2bea58a10" providerId="AD" clId="Web-{0D53873E-A772-33BF-EEBB-289C49CBD21E}" dt="2022-04-12T03:00:07.278" v="270" actId="20577"/>
        <pc:sldMkLst>
          <pc:docMk/>
          <pc:sldMk cId="2743767737" sldId="383"/>
        </pc:sldMkLst>
        <pc:spChg chg="mod">
          <ac:chgData name="何路" userId="S::m09158023@o365.mcut.edu.tw::348fb45a-d8b2-4bea-b5b1-e0f2bea58a10" providerId="AD" clId="Web-{0D53873E-A772-33BF-EEBB-289C49CBD21E}" dt="2022-04-12T03:00:07.278" v="270" actId="20577"/>
          <ac:spMkLst>
            <pc:docMk/>
            <pc:sldMk cId="2743767737" sldId="383"/>
            <ac:spMk id="3" creationId="{BBBD1E22-0108-4CFC-8DA2-D3C1C8B78BCC}"/>
          </ac:spMkLst>
        </pc:spChg>
      </pc:sldChg>
      <pc:sldChg chg="delSp modSp">
        <pc:chgData name="何路" userId="S::m09158023@o365.mcut.edu.tw::348fb45a-d8b2-4bea-b5b1-e0f2bea58a10" providerId="AD" clId="Web-{0D53873E-A772-33BF-EEBB-289C49CBD21E}" dt="2022-04-12T02:54:34.317" v="209" actId="1076"/>
        <pc:sldMkLst>
          <pc:docMk/>
          <pc:sldMk cId="631076929" sldId="386"/>
        </pc:sldMkLst>
        <pc:spChg chg="del mod">
          <ac:chgData name="何路" userId="S::m09158023@o365.mcut.edu.tw::348fb45a-d8b2-4bea-b5b1-e0f2bea58a10" providerId="AD" clId="Web-{0D53873E-A772-33BF-EEBB-289C49CBD21E}" dt="2022-04-12T02:54:27.302" v="194"/>
          <ac:spMkLst>
            <pc:docMk/>
            <pc:sldMk cId="631076929" sldId="386"/>
            <ac:spMk id="4" creationId="{7C8C7EC2-6673-44C3-9CED-9C0830AD9680}"/>
          </ac:spMkLst>
        </pc:spChg>
        <pc:spChg chg="del mod">
          <ac:chgData name="何路" userId="S::m09158023@o365.mcut.edu.tw::348fb45a-d8b2-4bea-b5b1-e0f2bea58a10" providerId="AD" clId="Web-{0D53873E-A772-33BF-EEBB-289C49CBD21E}" dt="2022-04-12T02:54:27.302" v="193"/>
          <ac:spMkLst>
            <pc:docMk/>
            <pc:sldMk cId="631076929" sldId="386"/>
            <ac:spMk id="5" creationId="{0B914EED-1DAE-4F80-A2FE-824A8845614C}"/>
          </ac:spMkLst>
        </pc:spChg>
        <pc:spChg chg="del mod">
          <ac:chgData name="何路" userId="S::m09158023@o365.mcut.edu.tw::348fb45a-d8b2-4bea-b5b1-e0f2bea58a10" providerId="AD" clId="Web-{0D53873E-A772-33BF-EEBB-289C49CBD21E}" dt="2022-04-12T02:54:27.302" v="197"/>
          <ac:spMkLst>
            <pc:docMk/>
            <pc:sldMk cId="631076929" sldId="386"/>
            <ac:spMk id="12" creationId="{0F38DD08-BC76-4C0E-AAC4-69CB94513445}"/>
          </ac:spMkLst>
        </pc:spChg>
        <pc:spChg chg="del">
          <ac:chgData name="何路" userId="S::m09158023@o365.mcut.edu.tw::348fb45a-d8b2-4bea-b5b1-e0f2bea58a10" providerId="AD" clId="Web-{0D53873E-A772-33BF-EEBB-289C49CBD21E}" dt="2022-04-12T02:54:27.302" v="196"/>
          <ac:spMkLst>
            <pc:docMk/>
            <pc:sldMk cId="631076929" sldId="386"/>
            <ac:spMk id="13" creationId="{8A684036-37CD-4BA2-8430-A70F6D4412C7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255" v="198" actId="1076"/>
          <ac:spMkLst>
            <pc:docMk/>
            <pc:sldMk cId="631076929" sldId="386"/>
            <ac:spMk id="17" creationId="{F3C2E361-304F-4C0A-8177-79213B617FD6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270" v="199" actId="1076"/>
          <ac:spMkLst>
            <pc:docMk/>
            <pc:sldMk cId="631076929" sldId="386"/>
            <ac:spMk id="18" creationId="{1443C3C4-6870-4A77-875D-8BB54792E581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270" v="200" actId="1076"/>
          <ac:spMkLst>
            <pc:docMk/>
            <pc:sldMk cId="631076929" sldId="386"/>
            <ac:spMk id="21" creationId="{FC6AAC4F-88D5-4769-A620-09D7698A9D5B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286" v="201" actId="1076"/>
          <ac:spMkLst>
            <pc:docMk/>
            <pc:sldMk cId="631076929" sldId="386"/>
            <ac:spMk id="26" creationId="{5A23A938-9E95-420A-ACEE-C812DDDCE524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286" v="202" actId="1076"/>
          <ac:spMkLst>
            <pc:docMk/>
            <pc:sldMk cId="631076929" sldId="386"/>
            <ac:spMk id="27" creationId="{31E21CB7-F58C-4FE3-8A82-0016B5CF692E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302" v="207" actId="1076"/>
          <ac:spMkLst>
            <pc:docMk/>
            <pc:sldMk cId="631076929" sldId="386"/>
            <ac:spMk id="32" creationId="{690EB2AB-23FE-4AC9-9D3A-83F469CCB683}"/>
          </ac:spMkLst>
        </pc:spChg>
        <pc:spChg chg="mod">
          <ac:chgData name="何路" userId="S::m09158023@o365.mcut.edu.tw::348fb45a-d8b2-4bea-b5b1-e0f2bea58a10" providerId="AD" clId="Web-{0D53873E-A772-33BF-EEBB-289C49CBD21E}" dt="2022-04-12T02:54:34.317" v="208" actId="1076"/>
          <ac:spMkLst>
            <pc:docMk/>
            <pc:sldMk cId="631076929" sldId="386"/>
            <ac:spMk id="33" creationId="{B5C9CC11-9C3D-4499-B5B2-EC6A0EAABB65}"/>
          </ac:spMkLst>
        </pc:spChg>
        <pc:picChg chg="del mod">
          <ac:chgData name="何路" userId="S::m09158023@o365.mcut.edu.tw::348fb45a-d8b2-4bea-b5b1-e0f2bea58a10" providerId="AD" clId="Web-{0D53873E-A772-33BF-EEBB-289C49CBD21E}" dt="2022-04-12T02:54:27.302" v="195"/>
          <ac:picMkLst>
            <pc:docMk/>
            <pc:sldMk cId="631076929" sldId="386"/>
            <ac:picMk id="3" creationId="{198A1178-0DC5-48CC-8288-E16CAD4AEAE4}"/>
          </ac:picMkLst>
        </pc:picChg>
        <pc:cxnChg chg="mod">
          <ac:chgData name="何路" userId="S::m09158023@o365.mcut.edu.tw::348fb45a-d8b2-4bea-b5b1-e0f2bea58a10" providerId="AD" clId="Web-{0D53873E-A772-33BF-EEBB-289C49CBD21E}" dt="2022-04-12T02:54:34.286" v="203" actId="1076"/>
          <ac:cxnSpMkLst>
            <pc:docMk/>
            <pc:sldMk cId="631076929" sldId="386"/>
            <ac:cxnSpMk id="28" creationId="{E25CE150-C842-4F00-823D-01C7CA951958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54:34.286" v="204" actId="1076"/>
          <ac:cxnSpMkLst>
            <pc:docMk/>
            <pc:sldMk cId="631076929" sldId="386"/>
            <ac:cxnSpMk id="29" creationId="{9D04E79A-1E2B-4910-A4A4-491474E716A9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54:34.302" v="205" actId="1076"/>
          <ac:cxnSpMkLst>
            <pc:docMk/>
            <pc:sldMk cId="631076929" sldId="386"/>
            <ac:cxnSpMk id="30" creationId="{AFDAC3B5-DD51-487D-8B3B-E988E7FBC7F2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54:34.302" v="206" actId="1076"/>
          <ac:cxnSpMkLst>
            <pc:docMk/>
            <pc:sldMk cId="631076929" sldId="386"/>
            <ac:cxnSpMk id="31" creationId="{FD10FA14-DFFA-4193-931C-B4B1A9DB3A7E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54:34.317" v="209" actId="1076"/>
          <ac:cxnSpMkLst>
            <pc:docMk/>
            <pc:sldMk cId="631076929" sldId="386"/>
            <ac:cxnSpMk id="34" creationId="{9782DBC4-070A-4345-97CF-0299FDA46C39}"/>
          </ac:cxnSpMkLst>
        </pc:cxnChg>
      </pc:sldChg>
      <pc:sldChg chg="del">
        <pc:chgData name="何路" userId="S::m09158023@o365.mcut.edu.tw::348fb45a-d8b2-4bea-b5b1-e0f2bea58a10" providerId="AD" clId="Web-{0D53873E-A772-33BF-EEBB-289C49CBD21E}" dt="2022-04-12T02:49:41.732" v="176"/>
        <pc:sldMkLst>
          <pc:docMk/>
          <pc:sldMk cId="4032249763" sldId="387"/>
        </pc:sldMkLst>
      </pc:sldChg>
      <pc:sldChg chg="modSp">
        <pc:chgData name="何路" userId="S::m09158023@o365.mcut.edu.tw::348fb45a-d8b2-4bea-b5b1-e0f2bea58a10" providerId="AD" clId="Web-{0D53873E-A772-33BF-EEBB-289C49CBD21E}" dt="2022-04-12T02:47:58.730" v="167" actId="1076"/>
        <pc:sldMkLst>
          <pc:docMk/>
          <pc:sldMk cId="337144638" sldId="388"/>
        </pc:sldMkLst>
        <pc:spChg chg="mod">
          <ac:chgData name="何路" userId="S::m09158023@o365.mcut.edu.tw::348fb45a-d8b2-4bea-b5b1-e0f2bea58a10" providerId="AD" clId="Web-{0D53873E-A772-33BF-EEBB-289C49CBD21E}" dt="2022-04-12T02:47:55.511" v="166" actId="1076"/>
          <ac:spMkLst>
            <pc:docMk/>
            <pc:sldMk cId="337144638" sldId="388"/>
            <ac:spMk id="11" creationId="{6DC61882-DC82-4BCD-80FF-912DBE822FB3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855" v="153" actId="1076"/>
          <ac:spMkLst>
            <pc:docMk/>
            <pc:sldMk cId="337144638" sldId="388"/>
            <ac:spMk id="12" creationId="{2579EF8A-9AD2-4179-BB78-10737BC15D0E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870" v="154" actId="1076"/>
          <ac:spMkLst>
            <pc:docMk/>
            <pc:sldMk cId="337144638" sldId="388"/>
            <ac:spMk id="30" creationId="{A834C307-799F-4907-B980-227B9E4BE44B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901" v="155" actId="1076"/>
          <ac:spMkLst>
            <pc:docMk/>
            <pc:sldMk cId="337144638" sldId="388"/>
            <ac:spMk id="31" creationId="{FB1EB096-7BBF-4EE6-A6AC-199749CC5EBC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917" v="156" actId="1076"/>
          <ac:spMkLst>
            <pc:docMk/>
            <pc:sldMk cId="337144638" sldId="388"/>
            <ac:spMk id="32" creationId="{49CFA662-6157-4D55-946D-20FA54833166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933" v="157" actId="1076"/>
          <ac:spMkLst>
            <pc:docMk/>
            <pc:sldMk cId="337144638" sldId="388"/>
            <ac:spMk id="33" creationId="{EADC1BDF-7F64-4F72-91B8-F1907CE9AB6D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948" v="158" actId="1076"/>
          <ac:spMkLst>
            <pc:docMk/>
            <pc:sldMk cId="337144638" sldId="388"/>
            <ac:spMk id="34" creationId="{3EEFC1CC-EC9E-4F51-AA76-9622FDDED0AF}"/>
          </ac:spMkLst>
        </pc:spChg>
        <pc:spChg chg="mod">
          <ac:chgData name="何路" userId="S::m09158023@o365.mcut.edu.tw::348fb45a-d8b2-4bea-b5b1-e0f2bea58a10" providerId="AD" clId="Web-{0D53873E-A772-33BF-EEBB-289C49CBD21E}" dt="2022-04-12T02:47:53.964" v="159" actId="1076"/>
          <ac:spMkLst>
            <pc:docMk/>
            <pc:sldMk cId="337144638" sldId="388"/>
            <ac:spMk id="35" creationId="{1CC986DC-F281-42C4-B727-B6530E0FF34D}"/>
          </ac:spMkLst>
        </pc:spChg>
        <pc:spChg chg="mod">
          <ac:chgData name="何路" userId="S::m09158023@o365.mcut.edu.tw::348fb45a-d8b2-4bea-b5b1-e0f2bea58a10" providerId="AD" clId="Web-{0D53873E-A772-33BF-EEBB-289C49CBD21E}" dt="2022-04-12T02:47:58.730" v="167" actId="1076"/>
          <ac:spMkLst>
            <pc:docMk/>
            <pc:sldMk cId="337144638" sldId="388"/>
            <ac:spMk id="42" creationId="{346E2FF8-E3BB-4FFA-B12F-3BC27AC57AA3}"/>
          </ac:spMkLst>
        </pc:spChg>
        <pc:cxnChg chg="mod">
          <ac:chgData name="何路" userId="S::m09158023@o365.mcut.edu.tw::348fb45a-d8b2-4bea-b5b1-e0f2bea58a10" providerId="AD" clId="Web-{0D53873E-A772-33BF-EEBB-289C49CBD21E}" dt="2022-04-12T02:47:53.980" v="160" actId="1076"/>
          <ac:cxnSpMkLst>
            <pc:docMk/>
            <pc:sldMk cId="337144638" sldId="388"/>
            <ac:cxnSpMk id="13" creationId="{27ECB5E6-3C0A-492D-974D-2765806ECFC6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47:53.995" v="161" actId="1076"/>
          <ac:cxnSpMkLst>
            <pc:docMk/>
            <pc:sldMk cId="337144638" sldId="388"/>
            <ac:cxnSpMk id="37" creationId="{CBB04050-E229-41A1-93CE-A16D87171529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47:54.011" v="162" actId="1076"/>
          <ac:cxnSpMkLst>
            <pc:docMk/>
            <pc:sldMk cId="337144638" sldId="388"/>
            <ac:cxnSpMk id="38" creationId="{D13884DB-5C3B-4FCC-86A7-1CEF3756E2BC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47:54.011" v="163" actId="1076"/>
          <ac:cxnSpMkLst>
            <pc:docMk/>
            <pc:sldMk cId="337144638" sldId="388"/>
            <ac:cxnSpMk id="39" creationId="{1928FBA8-71B0-493F-A08D-64516F9C69D7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47:54.026" v="164" actId="1076"/>
          <ac:cxnSpMkLst>
            <pc:docMk/>
            <pc:sldMk cId="337144638" sldId="388"/>
            <ac:cxnSpMk id="40" creationId="{594B14D1-8C10-4961-A281-B51EBD6D5A2E}"/>
          </ac:cxnSpMkLst>
        </pc:cxnChg>
        <pc:cxnChg chg="mod">
          <ac:chgData name="何路" userId="S::m09158023@o365.mcut.edu.tw::348fb45a-d8b2-4bea-b5b1-e0f2bea58a10" providerId="AD" clId="Web-{0D53873E-A772-33BF-EEBB-289C49CBD21E}" dt="2022-04-12T02:47:54.042" v="165" actId="1076"/>
          <ac:cxnSpMkLst>
            <pc:docMk/>
            <pc:sldMk cId="337144638" sldId="388"/>
            <ac:cxnSpMk id="41" creationId="{71C4B254-900B-4487-8A99-FAD963AA9DD7}"/>
          </ac:cxnSpMkLst>
        </pc:cxnChg>
      </pc:sldChg>
      <pc:sldChg chg="modSp">
        <pc:chgData name="何路" userId="S::m09158023@o365.mcut.edu.tw::348fb45a-d8b2-4bea-b5b1-e0f2bea58a10" providerId="AD" clId="Web-{0D53873E-A772-33BF-EEBB-289C49CBD21E}" dt="2022-04-12T02:56:52.180" v="243" actId="1076"/>
        <pc:sldMkLst>
          <pc:docMk/>
          <pc:sldMk cId="498167262" sldId="390"/>
        </pc:sldMkLst>
        <pc:spChg chg="mod">
          <ac:chgData name="何路" userId="S::m09158023@o365.mcut.edu.tw::348fb45a-d8b2-4bea-b5b1-e0f2bea58a10" providerId="AD" clId="Web-{0D53873E-A772-33BF-EEBB-289C49CBD21E}" dt="2022-04-12T02:51:09.031" v="192" actId="20577"/>
          <ac:spMkLst>
            <pc:docMk/>
            <pc:sldMk cId="498167262" sldId="390"/>
            <ac:spMk id="8" creationId="{997A9A4B-0312-4189-9121-4561BBA8DF00}"/>
          </ac:spMkLst>
        </pc:spChg>
        <pc:spChg chg="mod">
          <ac:chgData name="何路" userId="S::m09158023@o365.mcut.edu.tw::348fb45a-d8b2-4bea-b5b1-e0f2bea58a10" providerId="AD" clId="Web-{0D53873E-A772-33BF-EEBB-289C49CBD21E}" dt="2022-04-12T02:56:47.414" v="241" actId="1076"/>
          <ac:spMkLst>
            <pc:docMk/>
            <pc:sldMk cId="498167262" sldId="390"/>
            <ac:spMk id="35" creationId="{2D1AA683-FCBE-486C-B787-E7040AB11846}"/>
          </ac:spMkLst>
        </pc:spChg>
        <pc:picChg chg="mod">
          <ac:chgData name="何路" userId="S::m09158023@o365.mcut.edu.tw::348fb45a-d8b2-4bea-b5b1-e0f2bea58a10" providerId="AD" clId="Web-{0D53873E-A772-33BF-EEBB-289C49CBD21E}" dt="2022-04-12T02:56:52.180" v="243" actId="1076"/>
          <ac:picMkLst>
            <pc:docMk/>
            <pc:sldMk cId="498167262" sldId="390"/>
            <ac:picMk id="29" creationId="{EC74BBA9-DA23-4595-A1B0-879790CF0D89}"/>
          </ac:picMkLst>
        </pc:picChg>
      </pc:sldChg>
      <pc:sldChg chg="del ord">
        <pc:chgData name="何路" userId="S::m09158023@o365.mcut.edu.tw::348fb45a-d8b2-4bea-b5b1-e0f2bea58a10" providerId="AD" clId="Web-{0D53873E-A772-33BF-EEBB-289C49CBD21E}" dt="2022-04-12T02:48:33.465" v="169"/>
        <pc:sldMkLst>
          <pc:docMk/>
          <pc:sldMk cId="2254422051" sldId="391"/>
        </pc:sldMkLst>
      </pc:sldChg>
      <pc:sldChg chg="modSp">
        <pc:chgData name="何路" userId="S::m09158023@o365.mcut.edu.tw::348fb45a-d8b2-4bea-b5b1-e0f2bea58a10" providerId="AD" clId="Web-{0D53873E-A772-33BF-EEBB-289C49CBD21E}" dt="2022-04-12T02:56:32.039" v="240" actId="20577"/>
        <pc:sldMkLst>
          <pc:docMk/>
          <pc:sldMk cId="2545538564" sldId="392"/>
        </pc:sldMkLst>
        <pc:spChg chg="mod">
          <ac:chgData name="何路" userId="S::m09158023@o365.mcut.edu.tw::348fb45a-d8b2-4bea-b5b1-e0f2bea58a10" providerId="AD" clId="Web-{0D53873E-A772-33BF-EEBB-289C49CBD21E}" dt="2022-04-12T02:56:32.039" v="240" actId="20577"/>
          <ac:spMkLst>
            <pc:docMk/>
            <pc:sldMk cId="2545538564" sldId="392"/>
            <ac:spMk id="9" creationId="{829D4B5E-D762-4E95-BA4B-6AC5E7EC86A0}"/>
          </ac:spMkLst>
        </pc:spChg>
      </pc:sldChg>
      <pc:sldChg chg="modSp">
        <pc:chgData name="何路" userId="S::m09158023@o365.mcut.edu.tw::348fb45a-d8b2-4bea-b5b1-e0f2bea58a10" providerId="AD" clId="Web-{0D53873E-A772-33BF-EEBB-289C49CBD21E}" dt="2022-04-12T02:57:17.962" v="244" actId="20577"/>
        <pc:sldMkLst>
          <pc:docMk/>
          <pc:sldMk cId="992719065" sldId="393"/>
        </pc:sldMkLst>
        <pc:spChg chg="mod">
          <ac:chgData name="何路" userId="S::m09158023@o365.mcut.edu.tw::348fb45a-d8b2-4bea-b5b1-e0f2bea58a10" providerId="AD" clId="Web-{0D53873E-A772-33BF-EEBB-289C49CBD21E}" dt="2022-04-12T02:57:17.962" v="244" actId="20577"/>
          <ac:spMkLst>
            <pc:docMk/>
            <pc:sldMk cId="992719065" sldId="393"/>
            <ac:spMk id="5" creationId="{0DEB707A-EE68-4FC9-93FC-BC73D27263AD}"/>
          </ac:spMkLst>
        </pc:spChg>
      </pc:sldChg>
      <pc:sldChg chg="modSp">
        <pc:chgData name="何路" userId="S::m09158023@o365.mcut.edu.tw::348fb45a-d8b2-4bea-b5b1-e0f2bea58a10" providerId="AD" clId="Web-{0D53873E-A772-33BF-EEBB-289C49CBD21E}" dt="2022-04-12T02:45:20.913" v="148" actId="14100"/>
        <pc:sldMkLst>
          <pc:docMk/>
          <pc:sldMk cId="1039593278" sldId="394"/>
        </pc:sldMkLst>
        <pc:spChg chg="mod">
          <ac:chgData name="何路" userId="S::m09158023@o365.mcut.edu.tw::348fb45a-d8b2-4bea-b5b1-e0f2bea58a10" providerId="AD" clId="Web-{0D53873E-A772-33BF-EEBB-289C49CBD21E}" dt="2022-04-12T02:45:20.913" v="148" actId="14100"/>
          <ac:spMkLst>
            <pc:docMk/>
            <pc:sldMk cId="1039593278" sldId="394"/>
            <ac:spMk id="8" creationId="{7C144B0E-F597-4A90-AEE6-2F03413825A3}"/>
          </ac:spMkLst>
        </pc:spChg>
        <pc:graphicFrameChg chg="mod modGraphic">
          <ac:chgData name="何路" userId="S::m09158023@o365.mcut.edu.tw::348fb45a-d8b2-4bea-b5b1-e0f2bea58a10" providerId="AD" clId="Web-{0D53873E-A772-33BF-EEBB-289C49CBD21E}" dt="2022-04-12T02:45:11.069" v="144"/>
          <ac:graphicFrameMkLst>
            <pc:docMk/>
            <pc:sldMk cId="1039593278" sldId="394"/>
            <ac:graphicFrameMk id="3" creationId="{C55B05F6-C921-441D-9CA3-F100037AC868}"/>
          </ac:graphicFrameMkLst>
        </pc:graphicFrameChg>
      </pc:sldChg>
      <pc:sldChg chg="del ord">
        <pc:chgData name="何路" userId="S::m09158023@o365.mcut.edu.tw::348fb45a-d8b2-4bea-b5b1-e0f2bea58a10" providerId="AD" clId="Web-{0D53873E-A772-33BF-EEBB-289C49CBD21E}" dt="2022-04-12T02:48:33.465" v="168"/>
        <pc:sldMkLst>
          <pc:docMk/>
          <pc:sldMk cId="3138326335" sldId="432"/>
        </pc:sldMkLst>
      </pc:sldChg>
      <pc:sldChg chg="modSp">
        <pc:chgData name="何路" userId="S::m09158023@o365.mcut.edu.tw::348fb45a-d8b2-4bea-b5b1-e0f2bea58a10" providerId="AD" clId="Web-{0D53873E-A772-33BF-EEBB-289C49CBD21E}" dt="2022-04-12T02:48:59.653" v="175"/>
        <pc:sldMkLst>
          <pc:docMk/>
          <pc:sldMk cId="4109002095" sldId="433"/>
        </pc:sldMkLst>
        <pc:graphicFrameChg chg="mod modGraphic">
          <ac:chgData name="何路" userId="S::m09158023@o365.mcut.edu.tw::348fb45a-d8b2-4bea-b5b1-e0f2bea58a10" providerId="AD" clId="Web-{0D53873E-A772-33BF-EEBB-289C49CBD21E}" dt="2022-04-12T02:48:59.653" v="175"/>
          <ac:graphicFrameMkLst>
            <pc:docMk/>
            <pc:sldMk cId="4109002095" sldId="433"/>
            <ac:graphicFrameMk id="18" creationId="{16CB18AD-DFC2-4A55-8C72-A96E63FF5308}"/>
          </ac:graphicFrameMkLst>
        </pc:graphicFrameChg>
      </pc:sldChg>
      <pc:sldChg chg="addSp delSp modSp ord">
        <pc:chgData name="何路" userId="S::m09158023@o365.mcut.edu.tw::348fb45a-d8b2-4bea-b5b1-e0f2bea58a10" providerId="AD" clId="Web-{0D53873E-A772-33BF-EEBB-289C49CBD21E}" dt="2022-04-12T02:55:20.584" v="230" actId="1076"/>
        <pc:sldMkLst>
          <pc:docMk/>
          <pc:sldMk cId="3007755848" sldId="434"/>
        </pc:sldMkLst>
        <pc:spChg chg="mod">
          <ac:chgData name="何路" userId="S::m09158023@o365.mcut.edu.tw::348fb45a-d8b2-4bea-b5b1-e0f2bea58a10" providerId="AD" clId="Web-{0D53873E-A772-33BF-EEBB-289C49CBD21E}" dt="2022-04-12T02:55:08.928" v="220" actId="1076"/>
          <ac:spMkLst>
            <pc:docMk/>
            <pc:sldMk cId="3007755848" sldId="434"/>
            <ac:spMk id="3" creationId="{F6DA70B9-7979-4B53-B2E1-26002E57264F}"/>
          </ac:spMkLst>
        </pc:spChg>
        <pc:spChg chg="mod">
          <ac:chgData name="何路" userId="S::m09158023@o365.mcut.edu.tw::348fb45a-d8b2-4bea-b5b1-e0f2bea58a10" providerId="AD" clId="Web-{0D53873E-A772-33BF-EEBB-289C49CBD21E}" dt="2022-04-12T02:55:08.912" v="219" actId="1076"/>
          <ac:spMkLst>
            <pc:docMk/>
            <pc:sldMk cId="3007755848" sldId="434"/>
            <ac:spMk id="4" creationId="{40E0BA7D-C5FE-4C51-84EB-77DC482DFDE2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84" v="230" actId="1076"/>
          <ac:spMkLst>
            <pc:docMk/>
            <pc:sldMk cId="3007755848" sldId="434"/>
            <ac:spMk id="5" creationId="{2FDEE682-BB35-4193-8EDA-D77EA84CC53B}"/>
          </ac:spMkLst>
        </pc:spChg>
        <pc:spChg chg="add">
          <ac:chgData name="何路" userId="S::m09158023@o365.mcut.edu.tw::348fb45a-d8b2-4bea-b5b1-e0f2bea58a10" providerId="AD" clId="Web-{0D53873E-A772-33BF-EEBB-289C49CBD21E}" dt="2022-04-12T02:35:09.414" v="9"/>
          <ac:spMkLst>
            <pc:docMk/>
            <pc:sldMk cId="3007755848" sldId="434"/>
            <ac:spMk id="6" creationId="{9558BAE4-5E29-0EDB-47E4-5C1127E79CD3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53" v="226" actId="1076"/>
          <ac:spMkLst>
            <pc:docMk/>
            <pc:sldMk cId="3007755848" sldId="434"/>
            <ac:spMk id="14" creationId="{67653595-9838-4E23-A2AD-8FBD27E7133C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53" v="227" actId="1076"/>
          <ac:spMkLst>
            <pc:docMk/>
            <pc:sldMk cId="3007755848" sldId="434"/>
            <ac:spMk id="15" creationId="{E1EC83DE-0B30-438C-9F48-6F02EB01C57A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68" v="228" actId="1076"/>
          <ac:spMkLst>
            <pc:docMk/>
            <pc:sldMk cId="3007755848" sldId="434"/>
            <ac:spMk id="16" creationId="{10175048-5D93-41AF-AAC3-9F67C41403A9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68" v="229" actId="1076"/>
          <ac:spMkLst>
            <pc:docMk/>
            <pc:sldMk cId="3007755848" sldId="434"/>
            <ac:spMk id="17" creationId="{A62CE1CF-7905-485B-A076-A6ED3A2DF0CA}"/>
          </ac:spMkLst>
        </pc:spChg>
        <pc:spChg chg="del mod">
          <ac:chgData name="何路" userId="S::m09158023@o365.mcut.edu.tw::348fb45a-d8b2-4bea-b5b1-e0f2bea58a10" providerId="AD" clId="Web-{0D53873E-A772-33BF-EEBB-289C49CBD21E}" dt="2022-04-12T02:35:06.914" v="8"/>
          <ac:spMkLst>
            <pc:docMk/>
            <pc:sldMk cId="3007755848" sldId="434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22" v="223" actId="1076"/>
          <ac:spMkLst>
            <pc:docMk/>
            <pc:sldMk cId="3007755848" sldId="434"/>
            <ac:spMk id="146" creationId="{5C679E3C-FE6D-4EBF-871F-1DA8A69A0A13}"/>
          </ac:spMkLst>
        </pc:spChg>
        <pc:spChg chg="mod">
          <ac:chgData name="何路" userId="S::m09158023@o365.mcut.edu.tw::348fb45a-d8b2-4bea-b5b1-e0f2bea58a10" providerId="AD" clId="Web-{0D53873E-A772-33BF-EEBB-289C49CBD21E}" dt="2022-04-12T02:55:20.522" v="224" actId="1076"/>
          <ac:spMkLst>
            <pc:docMk/>
            <pc:sldMk cId="3007755848" sldId="434"/>
            <ac:spMk id="147" creationId="{E92FEA73-A1AE-46C2-8E62-6B1E7C8A2FF5}"/>
          </ac:spMkLst>
        </pc:spChg>
        <pc:picChg chg="mod">
          <ac:chgData name="何路" userId="S::m09158023@o365.mcut.edu.tw::348fb45a-d8b2-4bea-b5b1-e0f2bea58a10" providerId="AD" clId="Web-{0D53873E-A772-33BF-EEBB-289C49CBD21E}" dt="2022-04-12T02:55:20.537" v="225" actId="1076"/>
          <ac:picMkLst>
            <pc:docMk/>
            <pc:sldMk cId="3007755848" sldId="434"/>
            <ac:picMk id="13" creationId="{56F8F808-E0F6-4BC1-ACA4-A0F08B40B7D4}"/>
          </ac:picMkLst>
        </pc:picChg>
        <pc:picChg chg="mod">
          <ac:chgData name="何路" userId="S::m09158023@o365.mcut.edu.tw::348fb45a-d8b2-4bea-b5b1-e0f2bea58a10" providerId="AD" clId="Web-{0D53873E-A772-33BF-EEBB-289C49CBD21E}" dt="2022-04-12T02:55:20.490" v="221" actId="1076"/>
          <ac:picMkLst>
            <pc:docMk/>
            <pc:sldMk cId="3007755848" sldId="434"/>
            <ac:picMk id="43" creationId="{70E46324-2920-47C1-AB3D-D163C42AE4A4}"/>
          </ac:picMkLst>
        </pc:picChg>
        <pc:picChg chg="mod">
          <ac:chgData name="何路" userId="S::m09158023@o365.mcut.edu.tw::348fb45a-d8b2-4bea-b5b1-e0f2bea58a10" providerId="AD" clId="Web-{0D53873E-A772-33BF-EEBB-289C49CBD21E}" dt="2022-04-12T02:55:20.506" v="222" actId="1076"/>
          <ac:picMkLst>
            <pc:docMk/>
            <pc:sldMk cId="3007755848" sldId="434"/>
            <ac:picMk id="44" creationId="{2985ACA6-93B1-4C48-934E-D48FD20D621A}"/>
          </ac:picMkLst>
        </pc:picChg>
      </pc:sldChg>
      <pc:sldChg chg="modSp">
        <pc:chgData name="何路" userId="S::m09158023@o365.mcut.edu.tw::348fb45a-d8b2-4bea-b5b1-e0f2bea58a10" providerId="AD" clId="Web-{0D53873E-A772-33BF-EEBB-289C49CBD21E}" dt="2022-04-12T02:45:41.742" v="151" actId="1076"/>
        <pc:sldMkLst>
          <pc:docMk/>
          <pc:sldMk cId="717547390" sldId="436"/>
        </pc:sldMkLst>
        <pc:picChg chg="mod">
          <ac:chgData name="何路" userId="S::m09158023@o365.mcut.edu.tw::348fb45a-d8b2-4bea-b5b1-e0f2bea58a10" providerId="AD" clId="Web-{0D53873E-A772-33BF-EEBB-289C49CBD21E}" dt="2022-04-12T02:45:36.882" v="150" actId="14100"/>
          <ac:picMkLst>
            <pc:docMk/>
            <pc:sldMk cId="717547390" sldId="436"/>
            <ac:picMk id="5" creationId="{21DDFF86-6233-4F51-A838-753105F68BC1}"/>
          </ac:picMkLst>
        </pc:picChg>
        <pc:picChg chg="mod">
          <ac:chgData name="何路" userId="S::m09158023@o365.mcut.edu.tw::348fb45a-d8b2-4bea-b5b1-e0f2bea58a10" providerId="AD" clId="Web-{0D53873E-A772-33BF-EEBB-289C49CBD21E}" dt="2022-04-12T02:45:41.742" v="151" actId="1076"/>
          <ac:picMkLst>
            <pc:docMk/>
            <pc:sldMk cId="717547390" sldId="436"/>
            <ac:picMk id="6" creationId="{2F63958C-7C40-4AEA-88F3-13DD8474A9A8}"/>
          </ac:picMkLst>
        </pc:picChg>
      </pc:sldChg>
    </pc:docChg>
  </pc:docChgLst>
  <pc:docChgLst>
    <pc:chgData name="何路" userId="S::m09158023@o365.mcut.edu.tw::348fb45a-d8b2-4bea-b5b1-e0f2bea58a10" providerId="AD" clId="Web-{DF7B7127-7FEE-5A42-D237-3E3ED837D79D}"/>
    <pc:docChg chg="addSld delSld modSld sldOrd">
      <pc:chgData name="何路" userId="S::m09158023@o365.mcut.edu.tw::348fb45a-d8b2-4bea-b5b1-e0f2bea58a10" providerId="AD" clId="Web-{DF7B7127-7FEE-5A42-D237-3E3ED837D79D}" dt="2021-10-28T04:22:00.512" v="674" actId="1076"/>
      <pc:docMkLst>
        <pc:docMk/>
      </pc:docMkLst>
      <pc:sldChg chg="addSp modSp">
        <pc:chgData name="何路" userId="S::m09158023@o365.mcut.edu.tw::348fb45a-d8b2-4bea-b5b1-e0f2bea58a10" providerId="AD" clId="Web-{DF7B7127-7FEE-5A42-D237-3E3ED837D79D}" dt="2021-10-28T03:30:22.875" v="477" actId="1076"/>
        <pc:sldMkLst>
          <pc:docMk/>
          <pc:sldMk cId="723922779" sldId="321"/>
        </pc:sldMkLst>
        <pc:spChg chg="mod">
          <ac:chgData name="何路" userId="S::m09158023@o365.mcut.edu.tw::348fb45a-d8b2-4bea-b5b1-e0f2bea58a10" providerId="AD" clId="Web-{DF7B7127-7FEE-5A42-D237-3E3ED837D79D}" dt="2021-10-28T03:30:01.078" v="475" actId="20577"/>
          <ac:spMkLst>
            <pc:docMk/>
            <pc:sldMk cId="723922779" sldId="321"/>
            <ac:spMk id="3" creationId="{84A20752-5867-410C-8B34-7F8FD064095D}"/>
          </ac:spMkLst>
        </pc:spChg>
        <pc:picChg chg="add mod">
          <ac:chgData name="何路" userId="S::m09158023@o365.mcut.edu.tw::348fb45a-d8b2-4bea-b5b1-e0f2bea58a10" providerId="AD" clId="Web-{DF7B7127-7FEE-5A42-D237-3E3ED837D79D}" dt="2021-10-28T03:30:22.875" v="477" actId="1076"/>
          <ac:picMkLst>
            <pc:docMk/>
            <pc:sldMk cId="723922779" sldId="321"/>
            <ac:picMk id="5" creationId="{0DC71A82-8262-48D3-99BE-9117C3C7363F}"/>
          </ac:picMkLst>
        </pc:picChg>
      </pc:sldChg>
      <pc:sldChg chg="addSp modSp">
        <pc:chgData name="何路" userId="S::m09158023@o365.mcut.edu.tw::348fb45a-d8b2-4bea-b5b1-e0f2bea58a10" providerId="AD" clId="Web-{DF7B7127-7FEE-5A42-D237-3E3ED837D79D}" dt="2021-10-28T04:21:43.652" v="671" actId="1076"/>
        <pc:sldMkLst>
          <pc:docMk/>
          <pc:sldMk cId="2597642812" sldId="322"/>
        </pc:sldMkLst>
        <pc:spChg chg="mod">
          <ac:chgData name="何路" userId="S::m09158023@o365.mcut.edu.tw::348fb45a-d8b2-4bea-b5b1-e0f2bea58a10" providerId="AD" clId="Web-{DF7B7127-7FEE-5A42-D237-3E3ED837D79D}" dt="2021-10-28T03:46:08.125" v="605" actId="20577"/>
          <ac:spMkLst>
            <pc:docMk/>
            <pc:sldMk cId="2597642812" sldId="322"/>
            <ac:spMk id="2" creationId="{8E8A4C42-F27B-4857-91FB-DE5989147221}"/>
          </ac:spMkLst>
        </pc:spChg>
        <pc:spChg chg="mod">
          <ac:chgData name="何路" userId="S::m09158023@o365.mcut.edu.tw::348fb45a-d8b2-4bea-b5b1-e0f2bea58a10" providerId="AD" clId="Web-{DF7B7127-7FEE-5A42-D237-3E3ED837D79D}" dt="2021-10-28T03:43:57.185" v="600"/>
          <ac:spMkLst>
            <pc:docMk/>
            <pc:sldMk cId="2597642812" sldId="322"/>
            <ac:spMk id="4" creationId="{55DB90A7-EAC3-4A2E-8418-A88D6DC170BD}"/>
          </ac:spMkLst>
        </pc:spChg>
        <pc:spChg chg="add mod">
          <ac:chgData name="何路" userId="S::m09158023@o365.mcut.edu.tw::348fb45a-d8b2-4bea-b5b1-e0f2bea58a10" providerId="AD" clId="Web-{DF7B7127-7FEE-5A42-D237-3E3ED837D79D}" dt="2021-10-28T03:43:57.216" v="601"/>
          <ac:spMkLst>
            <pc:docMk/>
            <pc:sldMk cId="2597642812" sldId="322"/>
            <ac:spMk id="12" creationId="{6B1ECFE5-A44F-4A87-B818-25E6B95F06F8}"/>
          </ac:spMkLst>
        </pc:spChg>
        <pc:spChg chg="add mod">
          <ac:chgData name="何路" userId="S::m09158023@o365.mcut.edu.tw::348fb45a-d8b2-4bea-b5b1-e0f2bea58a10" providerId="AD" clId="Web-{DF7B7127-7FEE-5A42-D237-3E3ED837D79D}" dt="2021-10-28T03:43:57.169" v="599"/>
          <ac:spMkLst>
            <pc:docMk/>
            <pc:sldMk cId="2597642812" sldId="322"/>
            <ac:spMk id="13" creationId="{BE475C34-E450-4D43-96B2-E5F1E00DC8DE}"/>
          </ac:spMkLst>
        </pc:spChg>
        <pc:spChg chg="add mod">
          <ac:chgData name="何路" userId="S::m09158023@o365.mcut.edu.tw::348fb45a-d8b2-4bea-b5b1-e0f2bea58a10" providerId="AD" clId="Web-{DF7B7127-7FEE-5A42-D237-3E3ED837D79D}" dt="2021-10-28T04:21:43.652" v="671" actId="1076"/>
          <ac:spMkLst>
            <pc:docMk/>
            <pc:sldMk cId="2597642812" sldId="322"/>
            <ac:spMk id="14" creationId="{FC0DD855-5F76-458E-8AE3-90E01FFD5791}"/>
          </ac:spMkLst>
        </pc:spChg>
        <pc:spChg chg="mod">
          <ac:chgData name="何路" userId="S::m09158023@o365.mcut.edu.tw::348fb45a-d8b2-4bea-b5b1-e0f2bea58a10" providerId="AD" clId="Web-{DF7B7127-7FEE-5A42-D237-3E3ED837D79D}" dt="2021-10-28T03:51:06.254" v="622" actId="20577"/>
          <ac:spMkLst>
            <pc:docMk/>
            <pc:sldMk cId="2597642812" sldId="322"/>
            <ac:spMk id="23" creationId="{B583B680-4681-47BF-9F45-BE80612F155D}"/>
          </ac:spMkLst>
        </pc:spChg>
        <pc:spChg chg="mod">
          <ac:chgData name="何路" userId="S::m09158023@o365.mcut.edu.tw::348fb45a-d8b2-4bea-b5b1-e0f2bea58a10" providerId="AD" clId="Web-{DF7B7127-7FEE-5A42-D237-3E3ED837D79D}" dt="2021-10-28T03:46:32.281" v="611" actId="14100"/>
          <ac:spMkLst>
            <pc:docMk/>
            <pc:sldMk cId="2597642812" sldId="322"/>
            <ac:spMk id="38" creationId="{D15DBE26-B12D-4CDD-B9F1-5CB69CD598B6}"/>
          </ac:spMkLst>
        </pc:spChg>
        <pc:spChg chg="mod">
          <ac:chgData name="何路" userId="S::m09158023@o365.mcut.edu.tw::348fb45a-d8b2-4bea-b5b1-e0f2bea58a10" providerId="AD" clId="Web-{DF7B7127-7FEE-5A42-D237-3E3ED837D79D}" dt="2021-10-28T03:46:51.235" v="616" actId="1076"/>
          <ac:spMkLst>
            <pc:docMk/>
            <pc:sldMk cId="2597642812" sldId="322"/>
            <ac:spMk id="39" creationId="{3CDB7DA4-AFC1-4CC8-A88E-E6B961BFB952}"/>
          </ac:spMkLst>
        </pc:spChg>
        <pc:spChg chg="mod">
          <ac:chgData name="何路" userId="S::m09158023@o365.mcut.edu.tw::348fb45a-d8b2-4bea-b5b1-e0f2bea58a10" providerId="AD" clId="Web-{DF7B7127-7FEE-5A42-D237-3E3ED837D79D}" dt="2021-10-28T03:46:55.360" v="617" actId="1076"/>
          <ac:spMkLst>
            <pc:docMk/>
            <pc:sldMk cId="2597642812" sldId="322"/>
            <ac:spMk id="42" creationId="{07A356E7-054A-4AE9-B93D-F0D3291E6946}"/>
          </ac:spMkLst>
        </pc:spChg>
        <pc:spChg chg="mod">
          <ac:chgData name="何路" userId="S::m09158023@o365.mcut.edu.tw::348fb45a-d8b2-4bea-b5b1-e0f2bea58a10" providerId="AD" clId="Web-{DF7B7127-7FEE-5A42-D237-3E3ED837D79D}" dt="2021-10-28T03:47:02.188" v="619" actId="20577"/>
          <ac:spMkLst>
            <pc:docMk/>
            <pc:sldMk cId="2597642812" sldId="322"/>
            <ac:spMk id="43" creationId="{22681AF9-52C6-4E91-9AF0-5D224DB2532E}"/>
          </ac:spMkLst>
        </pc:spChg>
        <pc:spChg chg="mod">
          <ac:chgData name="何路" userId="S::m09158023@o365.mcut.edu.tw::348fb45a-d8b2-4bea-b5b1-e0f2bea58a10" providerId="AD" clId="Web-{DF7B7127-7FEE-5A42-D237-3E3ED837D79D}" dt="2021-10-28T04:18:41.132" v="642" actId="1076"/>
          <ac:spMkLst>
            <pc:docMk/>
            <pc:sldMk cId="2597642812" sldId="322"/>
            <ac:spMk id="45" creationId="{DAB86DCF-B33B-46A3-AAED-A75D499940BE}"/>
          </ac:spMkLst>
        </pc:spChg>
      </pc:sldChg>
      <pc:sldChg chg="addSp delSp modSp">
        <pc:chgData name="何路" userId="S::m09158023@o365.mcut.edu.tw::348fb45a-d8b2-4bea-b5b1-e0f2bea58a10" providerId="AD" clId="Web-{DF7B7127-7FEE-5A42-D237-3E3ED837D79D}" dt="2021-10-28T03:45:21.327" v="602" actId="20577"/>
        <pc:sldMkLst>
          <pc:docMk/>
          <pc:sldMk cId="892635398" sldId="323"/>
        </pc:sldMkLst>
        <pc:spChg chg="add mod">
          <ac:chgData name="何路" userId="S::m09158023@o365.mcut.edu.tw::348fb45a-d8b2-4bea-b5b1-e0f2bea58a10" providerId="AD" clId="Web-{DF7B7127-7FEE-5A42-D237-3E3ED837D79D}" dt="2021-10-28T02:21:47.809" v="401" actId="1076"/>
          <ac:spMkLst>
            <pc:docMk/>
            <pc:sldMk cId="892635398" sldId="323"/>
            <ac:spMk id="2" creationId="{2CD425DD-2465-49F5-A3E5-AE34CD39E1BF}"/>
          </ac:spMkLst>
        </pc:spChg>
        <pc:spChg chg="mod">
          <ac:chgData name="何路" userId="S::m09158023@o365.mcut.edu.tw::348fb45a-d8b2-4bea-b5b1-e0f2bea58a10" providerId="AD" clId="Web-{DF7B7127-7FEE-5A42-D237-3E3ED837D79D}" dt="2021-10-27T17:32:57.996" v="8" actId="1076"/>
          <ac:spMkLst>
            <pc:docMk/>
            <pc:sldMk cId="892635398" sldId="323"/>
            <ac:spMk id="4" creationId="{D49BCA5D-5F81-4E18-905F-836D222F45EE}"/>
          </ac:spMkLst>
        </pc:spChg>
        <pc:spChg chg="add mod">
          <ac:chgData name="何路" userId="S::m09158023@o365.mcut.edu.tw::348fb45a-d8b2-4bea-b5b1-e0f2bea58a10" providerId="AD" clId="Web-{DF7B7127-7FEE-5A42-D237-3E3ED837D79D}" dt="2021-10-28T01:54:38.779" v="348" actId="1076"/>
          <ac:spMkLst>
            <pc:docMk/>
            <pc:sldMk cId="892635398" sldId="323"/>
            <ac:spMk id="5" creationId="{464301D7-2FDC-4702-87C8-E36D3BA85337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27" v="11" actId="1076"/>
          <ac:spMkLst>
            <pc:docMk/>
            <pc:sldMk cId="892635398" sldId="323"/>
            <ac:spMk id="6" creationId="{BC51ADDB-43DB-4D1A-9139-B8A4DF1B2215}"/>
          </ac:spMkLst>
        </pc:spChg>
        <pc:spChg chg="mod">
          <ac:chgData name="何路" userId="S::m09158023@o365.mcut.edu.tw::348fb45a-d8b2-4bea-b5b1-e0f2bea58a10" providerId="AD" clId="Web-{DF7B7127-7FEE-5A42-D237-3E3ED837D79D}" dt="2021-10-27T17:33:02.949" v="45" actId="1076"/>
          <ac:spMkLst>
            <pc:docMk/>
            <pc:sldMk cId="892635398" sldId="323"/>
            <ac:spMk id="12" creationId="{A1F15AD6-3C83-46C3-9ACD-8B555EC7DC97}"/>
          </ac:spMkLst>
        </pc:spChg>
        <pc:spChg chg="mod">
          <ac:chgData name="何路" userId="S::m09158023@o365.mcut.edu.tw::348fb45a-d8b2-4bea-b5b1-e0f2bea58a10" providerId="AD" clId="Web-{DF7B7127-7FEE-5A42-D237-3E3ED837D79D}" dt="2021-10-28T03:45:21.327" v="602" actId="20577"/>
          <ac:spMkLst>
            <pc:docMk/>
            <pc:sldMk cId="892635398" sldId="323"/>
            <ac:spMk id="13" creationId="{14D9A336-FDE5-4A11-9089-C13E94806283}"/>
          </ac:spMkLst>
        </pc:spChg>
        <pc:spChg chg="mod">
          <ac:chgData name="何路" userId="S::m09158023@o365.mcut.edu.tw::348fb45a-d8b2-4bea-b5b1-e0f2bea58a10" providerId="AD" clId="Web-{DF7B7127-7FEE-5A42-D237-3E3ED837D79D}" dt="2021-10-27T17:32:57.996" v="9" actId="1076"/>
          <ac:spMkLst>
            <pc:docMk/>
            <pc:sldMk cId="892635398" sldId="323"/>
            <ac:spMk id="14" creationId="{9453A6E8-2698-41CD-8C95-60F8AE3A9F0B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12" v="10" actId="1076"/>
          <ac:spMkLst>
            <pc:docMk/>
            <pc:sldMk cId="892635398" sldId="323"/>
            <ac:spMk id="15" creationId="{DFA98397-559F-4621-BE18-72470C6AFC7D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43" v="13" actId="1076"/>
          <ac:spMkLst>
            <pc:docMk/>
            <pc:sldMk cId="892635398" sldId="323"/>
            <ac:spMk id="17" creationId="{4DDE59F1-292F-4040-8E97-6D0052742347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58" v="14" actId="1076"/>
          <ac:spMkLst>
            <pc:docMk/>
            <pc:sldMk cId="892635398" sldId="323"/>
            <ac:spMk id="18" creationId="{E1427192-57FB-4F96-957D-86428C207886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74" v="15" actId="1076"/>
          <ac:spMkLst>
            <pc:docMk/>
            <pc:sldMk cId="892635398" sldId="323"/>
            <ac:spMk id="19" creationId="{5ECCC756-BBD2-4BE3-9A8E-A953608CE062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74" v="16" actId="1076"/>
          <ac:spMkLst>
            <pc:docMk/>
            <pc:sldMk cId="892635398" sldId="323"/>
            <ac:spMk id="20" creationId="{BDA31E23-3A86-495F-A684-0038B98DE2E2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090" v="17" actId="1076"/>
          <ac:spMkLst>
            <pc:docMk/>
            <pc:sldMk cId="892635398" sldId="323"/>
            <ac:spMk id="21" creationId="{C0B4D393-3957-4E2D-9A8E-B19321EE5E3D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05" v="18" actId="1076"/>
          <ac:spMkLst>
            <pc:docMk/>
            <pc:sldMk cId="892635398" sldId="323"/>
            <ac:spMk id="22" creationId="{E2DE96C4-1F7C-448D-908B-50CA7FF05A9B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05" v="19" actId="1076"/>
          <ac:spMkLst>
            <pc:docMk/>
            <pc:sldMk cId="892635398" sldId="323"/>
            <ac:spMk id="23" creationId="{EB867CF9-1449-4853-B384-25DD7A50327C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21" v="20" actId="1076"/>
          <ac:spMkLst>
            <pc:docMk/>
            <pc:sldMk cId="892635398" sldId="323"/>
            <ac:spMk id="24" creationId="{830156EC-86E0-47C6-8540-0B95620CD8DF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37" v="21" actId="1076"/>
          <ac:spMkLst>
            <pc:docMk/>
            <pc:sldMk cId="892635398" sldId="323"/>
            <ac:spMk id="25" creationId="{575EB699-8C23-453B-915B-FC72E93049C8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52" v="22" actId="1076"/>
          <ac:spMkLst>
            <pc:docMk/>
            <pc:sldMk cId="892635398" sldId="323"/>
            <ac:spMk id="26" creationId="{7BA02FC5-FE59-4F44-BE26-4B04BBD61715}"/>
          </ac:spMkLst>
        </pc:spChg>
        <pc:spChg chg="mod">
          <ac:chgData name="何路" userId="S::m09158023@o365.mcut.edu.tw::348fb45a-d8b2-4bea-b5b1-e0f2bea58a10" providerId="AD" clId="Web-{DF7B7127-7FEE-5A42-D237-3E3ED837D79D}" dt="2021-10-27T17:32:58.152" v="23" actId="1076"/>
          <ac:spMkLst>
            <pc:docMk/>
            <pc:sldMk cId="892635398" sldId="323"/>
            <ac:spMk id="27" creationId="{95D12C60-F1A0-4AF9-9EA7-F11E64AF7080}"/>
          </ac:spMkLst>
        </pc:spChg>
        <pc:spChg chg="mod">
          <ac:chgData name="何路" userId="S::m09158023@o365.mcut.edu.tw::348fb45a-d8b2-4bea-b5b1-e0f2bea58a10" providerId="AD" clId="Web-{DF7B7127-7FEE-5A42-D237-3E3ED837D79D}" dt="2021-10-27T17:39:40.269" v="109" actId="1076"/>
          <ac:spMkLst>
            <pc:docMk/>
            <pc:sldMk cId="892635398" sldId="323"/>
            <ac:spMk id="50" creationId="{E6E4B385-9ECF-458E-AD50-DB14872F08E1}"/>
          </ac:spMkLst>
        </pc:spChg>
        <pc:spChg chg="add mod">
          <ac:chgData name="何路" userId="S::m09158023@o365.mcut.edu.tw::348fb45a-d8b2-4bea-b5b1-e0f2bea58a10" providerId="AD" clId="Web-{DF7B7127-7FEE-5A42-D237-3E3ED837D79D}" dt="2021-10-28T01:54:52.014" v="351" actId="20577"/>
          <ac:spMkLst>
            <pc:docMk/>
            <pc:sldMk cId="892635398" sldId="323"/>
            <ac:spMk id="51" creationId="{35F706B0-7B72-4CC4-AD32-1E60012A8B01}"/>
          </ac:spMkLst>
        </pc:spChg>
        <pc:cxnChg chg="mod">
          <ac:chgData name="何路" userId="S::m09158023@o365.mcut.edu.tw::348fb45a-d8b2-4bea-b5b1-e0f2bea58a10" providerId="AD" clId="Web-{DF7B7127-7FEE-5A42-D237-3E3ED837D79D}" dt="2021-10-27T17:33:11.856" v="48" actId="14100"/>
          <ac:cxnSpMkLst>
            <pc:docMk/>
            <pc:sldMk cId="892635398" sldId="323"/>
            <ac:cxnSpMk id="16" creationId="{18F31D4F-5F14-478E-84A1-8096E686A1CE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183" v="25" actId="1076"/>
          <ac:cxnSpMkLst>
            <pc:docMk/>
            <pc:sldMk cId="892635398" sldId="323"/>
            <ac:cxnSpMk id="29" creationId="{776E8244-7C0A-41E9-99C4-D68AE2A5D6AA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199" v="26" actId="1076"/>
          <ac:cxnSpMkLst>
            <pc:docMk/>
            <pc:sldMk cId="892635398" sldId="323"/>
            <ac:cxnSpMk id="30" creationId="{678E63DB-2315-4CFD-8A75-12401D2B22D7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215" v="27" actId="1076"/>
          <ac:cxnSpMkLst>
            <pc:docMk/>
            <pc:sldMk cId="892635398" sldId="323"/>
            <ac:cxnSpMk id="31" creationId="{8FB21C40-AFC0-4B29-A03F-7373789A9706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24" v="34" actId="1076"/>
          <ac:cxnSpMkLst>
            <pc:docMk/>
            <pc:sldMk cId="892635398" sldId="323"/>
            <ac:cxnSpMk id="32" creationId="{E050333A-73F7-4150-B730-BCE646133108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215" v="28" actId="1076"/>
          <ac:cxnSpMkLst>
            <pc:docMk/>
            <pc:sldMk cId="892635398" sldId="323"/>
            <ac:cxnSpMk id="33" creationId="{A2C68CB1-0086-414B-A731-98FAABC4CE3A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262" v="29" actId="1076"/>
          <ac:cxnSpMkLst>
            <pc:docMk/>
            <pc:sldMk cId="892635398" sldId="323"/>
            <ac:cxnSpMk id="34" creationId="{35718844-F6B3-43D1-A43A-AD07F02FB146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293" v="30" actId="1076"/>
          <ac:cxnSpMkLst>
            <pc:docMk/>
            <pc:sldMk cId="892635398" sldId="323"/>
            <ac:cxnSpMk id="35" creationId="{8AFE58E5-28AA-44D3-B380-C687AC244777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08" v="31" actId="1076"/>
          <ac:cxnSpMkLst>
            <pc:docMk/>
            <pc:sldMk cId="892635398" sldId="323"/>
            <ac:cxnSpMk id="36" creationId="{CEC73B50-A2EA-4D89-8946-D22E26A6986E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08" v="32" actId="1076"/>
          <ac:cxnSpMkLst>
            <pc:docMk/>
            <pc:sldMk cId="892635398" sldId="323"/>
            <ac:cxnSpMk id="37" creationId="{FCCDCC86-D21A-422F-8330-9F6CC4F04D84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24" v="33" actId="1076"/>
          <ac:cxnSpMkLst>
            <pc:docMk/>
            <pc:sldMk cId="892635398" sldId="323"/>
            <ac:cxnSpMk id="38" creationId="{F5B3DD53-FC54-4C8E-8FFD-1FF1E331EF52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40" v="35" actId="1076"/>
          <ac:cxnSpMkLst>
            <pc:docMk/>
            <pc:sldMk cId="892635398" sldId="323"/>
            <ac:cxnSpMk id="40" creationId="{4374A783-6DAB-45AC-B695-EC2D617BCE8E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40" v="36" actId="1076"/>
          <ac:cxnSpMkLst>
            <pc:docMk/>
            <pc:sldMk cId="892635398" sldId="323"/>
            <ac:cxnSpMk id="41" creationId="{87EF3169-1683-45B4-92FD-826B21FBC474}"/>
          </ac:cxnSpMkLst>
        </pc:cxnChg>
        <pc:cxnChg chg="del mod">
          <ac:chgData name="何路" userId="S::m09158023@o365.mcut.edu.tw::348fb45a-d8b2-4bea-b5b1-e0f2bea58a10" providerId="AD" clId="Web-{DF7B7127-7FEE-5A42-D237-3E3ED837D79D}" dt="2021-10-27T17:38:40.752" v="98"/>
          <ac:cxnSpMkLst>
            <pc:docMk/>
            <pc:sldMk cId="892635398" sldId="323"/>
            <ac:cxnSpMk id="42" creationId="{0F7DE305-005A-4307-BB1D-D2E41A429B39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4:46.826" v="58" actId="1076"/>
          <ac:cxnSpMkLst>
            <pc:docMk/>
            <pc:sldMk cId="892635398" sldId="323"/>
            <ac:cxnSpMk id="43" creationId="{7A550639-E776-4C6E-9514-38FE6C728FC1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8:26.752" v="96" actId="1076"/>
          <ac:cxnSpMkLst>
            <pc:docMk/>
            <pc:sldMk cId="892635398" sldId="323"/>
            <ac:cxnSpMk id="44" creationId="{15AEDEBD-EB9F-40D7-82AE-E2AA6825975F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71" v="39" actId="1076"/>
          <ac:cxnSpMkLst>
            <pc:docMk/>
            <pc:sldMk cId="892635398" sldId="323"/>
            <ac:cxnSpMk id="45" creationId="{2AC6CB55-CE44-4F8B-9F9B-159BD3487DD4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87" v="40" actId="1076"/>
          <ac:cxnSpMkLst>
            <pc:docMk/>
            <pc:sldMk cId="892635398" sldId="323"/>
            <ac:cxnSpMk id="46" creationId="{0F5FC076-F4F3-4912-8728-E3C2DF4A6A0C}"/>
          </ac:cxnSpMkLst>
        </pc:cxnChg>
        <pc:cxnChg chg="add del mod">
          <ac:chgData name="何路" userId="S::m09158023@o365.mcut.edu.tw::348fb45a-d8b2-4bea-b5b1-e0f2bea58a10" providerId="AD" clId="Web-{DF7B7127-7FEE-5A42-D237-3E3ED837D79D}" dt="2021-10-27T17:37:58.830" v="89"/>
          <ac:cxnSpMkLst>
            <pc:docMk/>
            <pc:sldMk cId="892635398" sldId="323"/>
            <ac:cxnSpMk id="47" creationId="{D151E284-AA31-420C-A514-BD5ABB1BDC02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387" v="41" actId="1076"/>
          <ac:cxnSpMkLst>
            <pc:docMk/>
            <pc:sldMk cId="892635398" sldId="323"/>
            <ac:cxnSpMk id="48" creationId="{BDB406DF-61DE-4B24-B01D-964C5488483B}"/>
          </ac:cxnSpMkLst>
        </pc:cxnChg>
        <pc:cxnChg chg="mod">
          <ac:chgData name="何路" userId="S::m09158023@o365.mcut.edu.tw::348fb45a-d8b2-4bea-b5b1-e0f2bea58a10" providerId="AD" clId="Web-{DF7B7127-7FEE-5A42-D237-3E3ED837D79D}" dt="2021-10-27T17:32:58.402" v="42" actId="1076"/>
          <ac:cxnSpMkLst>
            <pc:docMk/>
            <pc:sldMk cId="892635398" sldId="323"/>
            <ac:cxnSpMk id="49" creationId="{EEA69124-C925-4DF3-AC4C-FDF3DD64E9B7}"/>
          </ac:cxnSpMkLst>
        </pc:cxnChg>
        <pc:cxnChg chg="add del mod">
          <ac:chgData name="何路" userId="S::m09158023@o365.mcut.edu.tw::348fb45a-d8b2-4bea-b5b1-e0f2bea58a10" providerId="AD" clId="Web-{DF7B7127-7FEE-5A42-D237-3E3ED837D79D}" dt="2021-10-27T17:37:30.313" v="84"/>
          <ac:cxnSpMkLst>
            <pc:docMk/>
            <pc:sldMk cId="892635398" sldId="323"/>
            <ac:cxnSpMk id="51" creationId="{298E32DE-BCFE-488A-9F52-F4D73C9353AB}"/>
          </ac:cxnSpMkLst>
        </pc:cxnChg>
        <pc:cxnChg chg="add del mod">
          <ac:chgData name="何路" userId="S::m09158023@o365.mcut.edu.tw::348fb45a-d8b2-4bea-b5b1-e0f2bea58a10" providerId="AD" clId="Web-{DF7B7127-7FEE-5A42-D237-3E3ED837D79D}" dt="2021-10-27T17:37:08.719" v="80"/>
          <ac:cxnSpMkLst>
            <pc:docMk/>
            <pc:sldMk cId="892635398" sldId="323"/>
            <ac:cxnSpMk id="52" creationId="{9B427141-ADB5-46D0-AECF-B9E61F99389F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7:02.797" v="78" actId="14100"/>
          <ac:cxnSpMkLst>
            <pc:docMk/>
            <pc:sldMk cId="892635398" sldId="323"/>
            <ac:cxnSpMk id="53" creationId="{1FF21A6E-B782-4E54-91F9-3F9C19C5120F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7:20.204" v="81" actId="1076"/>
          <ac:cxnSpMkLst>
            <pc:docMk/>
            <pc:sldMk cId="892635398" sldId="323"/>
            <ac:cxnSpMk id="54" creationId="{7ACCAC38-2339-47F7-9F94-EE01DD5F45C2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7:54.376" v="87" actId="1076"/>
          <ac:cxnSpMkLst>
            <pc:docMk/>
            <pc:sldMk cId="892635398" sldId="323"/>
            <ac:cxnSpMk id="55" creationId="{4195AFF1-7CC6-4DCA-9158-1094FFC8908A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8:18.689" v="93" actId="1076"/>
          <ac:cxnSpMkLst>
            <pc:docMk/>
            <pc:sldMk cId="892635398" sldId="323"/>
            <ac:cxnSpMk id="56" creationId="{64126A10-71C4-48D5-97F3-B93CCF07009C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9:13.003" v="104" actId="1076"/>
          <ac:cxnSpMkLst>
            <pc:docMk/>
            <pc:sldMk cId="892635398" sldId="323"/>
            <ac:cxnSpMk id="57" creationId="{B2640CBF-BBF0-4A42-8A7E-F65168D72D04}"/>
          </ac:cxnSpMkLst>
        </pc:cxnChg>
        <pc:cxnChg chg="add mod">
          <ac:chgData name="何路" userId="S::m09158023@o365.mcut.edu.tw::348fb45a-d8b2-4bea-b5b1-e0f2bea58a10" providerId="AD" clId="Web-{DF7B7127-7FEE-5A42-D237-3E3ED837D79D}" dt="2021-10-27T17:39:35.472" v="108" actId="1076"/>
          <ac:cxnSpMkLst>
            <pc:docMk/>
            <pc:sldMk cId="892635398" sldId="323"/>
            <ac:cxnSpMk id="58" creationId="{6992D648-1002-46F5-B191-B3F96A8EAA34}"/>
          </ac:cxnSpMkLst>
        </pc:cxnChg>
      </pc:sldChg>
      <pc:sldChg chg="addSp delSp modSp ord">
        <pc:chgData name="何路" userId="S::m09158023@o365.mcut.edu.tw::348fb45a-d8b2-4bea-b5b1-e0f2bea58a10" providerId="AD" clId="Web-{DF7B7127-7FEE-5A42-D237-3E3ED837D79D}" dt="2021-10-28T01:49:46.552" v="333" actId="1076"/>
        <pc:sldMkLst>
          <pc:docMk/>
          <pc:sldMk cId="3679983327" sldId="324"/>
        </pc:sldMkLst>
        <pc:picChg chg="add mod">
          <ac:chgData name="何路" userId="S::m09158023@o365.mcut.edu.tw::348fb45a-d8b2-4bea-b5b1-e0f2bea58a10" providerId="AD" clId="Web-{DF7B7127-7FEE-5A42-D237-3E3ED837D79D}" dt="2021-10-28T01:49:28.489" v="329" actId="1076"/>
          <ac:picMkLst>
            <pc:docMk/>
            <pc:sldMk cId="3679983327" sldId="324"/>
            <ac:picMk id="4" creationId="{FD50DB2A-F8DB-4EE5-BCDE-503EE2D23C25}"/>
          </ac:picMkLst>
        </pc:picChg>
        <pc:picChg chg="mod">
          <ac:chgData name="何路" userId="S::m09158023@o365.mcut.edu.tw::348fb45a-d8b2-4bea-b5b1-e0f2bea58a10" providerId="AD" clId="Web-{DF7B7127-7FEE-5A42-D237-3E3ED837D79D}" dt="2021-10-28T01:49:37.708" v="331" actId="1076"/>
          <ac:picMkLst>
            <pc:docMk/>
            <pc:sldMk cId="3679983327" sldId="324"/>
            <ac:picMk id="5" creationId="{74335692-281C-4FDB-9671-A6AE4054FB44}"/>
          </ac:picMkLst>
        </pc:picChg>
        <pc:picChg chg="add mod">
          <ac:chgData name="何路" userId="S::m09158023@o365.mcut.edu.tw::348fb45a-d8b2-4bea-b5b1-e0f2bea58a10" providerId="AD" clId="Web-{DF7B7127-7FEE-5A42-D237-3E3ED837D79D}" dt="2021-10-28T01:49:46.552" v="333" actId="1076"/>
          <ac:picMkLst>
            <pc:docMk/>
            <pc:sldMk cId="3679983327" sldId="324"/>
            <ac:picMk id="6" creationId="{29269594-4F03-44C0-855D-460B13A2F7DB}"/>
          </ac:picMkLst>
        </pc:picChg>
        <pc:picChg chg="mod">
          <ac:chgData name="何路" userId="S::m09158023@o365.mcut.edu.tw::348fb45a-d8b2-4bea-b5b1-e0f2bea58a10" providerId="AD" clId="Web-{DF7B7127-7FEE-5A42-D237-3E3ED837D79D}" dt="2021-10-28T01:41:29.398" v="284" actId="1076"/>
          <ac:picMkLst>
            <pc:docMk/>
            <pc:sldMk cId="3679983327" sldId="324"/>
            <ac:picMk id="7" creationId="{5AE88616-BF86-4F0F-9E45-7028F7AA2830}"/>
          </ac:picMkLst>
        </pc:picChg>
        <pc:picChg chg="del">
          <ac:chgData name="何路" userId="S::m09158023@o365.mcut.edu.tw::348fb45a-d8b2-4bea-b5b1-e0f2bea58a10" providerId="AD" clId="Web-{DF7B7127-7FEE-5A42-D237-3E3ED837D79D}" dt="2021-10-28T01:41:05.819" v="276"/>
          <ac:picMkLst>
            <pc:docMk/>
            <pc:sldMk cId="3679983327" sldId="324"/>
            <ac:picMk id="8" creationId="{AF88110C-BFEA-412E-B18E-891E171EAC73}"/>
          </ac:picMkLst>
        </pc:picChg>
        <pc:picChg chg="del">
          <ac:chgData name="何路" userId="S::m09158023@o365.mcut.edu.tw::348fb45a-d8b2-4bea-b5b1-e0f2bea58a10" providerId="AD" clId="Web-{DF7B7127-7FEE-5A42-D237-3E3ED837D79D}" dt="2021-10-28T01:41:05.819" v="275"/>
          <ac:picMkLst>
            <pc:docMk/>
            <pc:sldMk cId="3679983327" sldId="324"/>
            <ac:picMk id="9" creationId="{E494569E-0CEA-44D7-A173-B8B0D4404846}"/>
          </ac:picMkLst>
        </pc:picChg>
        <pc:picChg chg="mod">
          <ac:chgData name="何路" userId="S::m09158023@o365.mcut.edu.tw::348fb45a-d8b2-4bea-b5b1-e0f2bea58a10" providerId="AD" clId="Web-{DF7B7127-7FEE-5A42-D237-3E3ED837D79D}" dt="2021-10-28T01:41:29.413" v="285" actId="1076"/>
          <ac:picMkLst>
            <pc:docMk/>
            <pc:sldMk cId="3679983327" sldId="324"/>
            <ac:picMk id="10" creationId="{CC95BDD0-DBF5-444C-B22B-F5B6D9957D83}"/>
          </ac:picMkLst>
        </pc:picChg>
      </pc:sldChg>
      <pc:sldChg chg="addSp delSp modSp add replId">
        <pc:chgData name="何路" userId="S::m09158023@o365.mcut.edu.tw::348fb45a-d8b2-4bea-b5b1-e0f2bea58a10" providerId="AD" clId="Web-{DF7B7127-7FEE-5A42-D237-3E3ED837D79D}" dt="2021-10-28T04:22:00.512" v="674" actId="1076"/>
        <pc:sldMkLst>
          <pc:docMk/>
          <pc:sldMk cId="3879722321" sldId="325"/>
        </pc:sldMkLst>
        <pc:spChg chg="del">
          <ac:chgData name="何路" userId="S::m09158023@o365.mcut.edu.tw::348fb45a-d8b2-4bea-b5b1-e0f2bea58a10" providerId="AD" clId="Web-{DF7B7127-7FEE-5A42-D237-3E3ED837D79D}" dt="2021-10-28T01:38:23.049" v="256"/>
          <ac:spMkLst>
            <pc:docMk/>
            <pc:sldMk cId="3879722321" sldId="325"/>
            <ac:spMk id="2" creationId="{A974696C-ACDB-41AD-978A-C97F90D144F0}"/>
          </ac:spMkLst>
        </pc:spChg>
        <pc:spChg chg="add mod">
          <ac:chgData name="何路" userId="S::m09158023@o365.mcut.edu.tw::348fb45a-d8b2-4bea-b5b1-e0f2bea58a10" providerId="AD" clId="Web-{DF7B7127-7FEE-5A42-D237-3E3ED837D79D}" dt="2021-10-28T03:55:34.383" v="627" actId="14100"/>
          <ac:spMkLst>
            <pc:docMk/>
            <pc:sldMk cId="3879722321" sldId="325"/>
            <ac:spMk id="2" creationId="{BE2ED214-C8FE-44A3-895C-6D0690FB530C}"/>
          </ac:spMkLst>
        </pc:spChg>
        <pc:spChg chg="add mod">
          <ac:chgData name="何路" userId="S::m09158023@o365.mcut.edu.tw::348fb45a-d8b2-4bea-b5b1-e0f2bea58a10" providerId="AD" clId="Web-{DF7B7127-7FEE-5A42-D237-3E3ED837D79D}" dt="2021-10-28T03:55:43.587" v="630" actId="20577"/>
          <ac:spMkLst>
            <pc:docMk/>
            <pc:sldMk cId="3879722321" sldId="325"/>
            <ac:spMk id="9" creationId="{B5B3EBC0-DD7B-43C0-82E8-69EABCD803CF}"/>
          </ac:spMkLst>
        </pc:spChg>
        <pc:spChg chg="mod">
          <ac:chgData name="何路" userId="S::m09158023@o365.mcut.edu.tw::348fb45a-d8b2-4bea-b5b1-e0f2bea58a10" providerId="AD" clId="Web-{DF7B7127-7FEE-5A42-D237-3E3ED837D79D}" dt="2021-10-28T03:50:52.645" v="621" actId="20577"/>
          <ac:spMkLst>
            <pc:docMk/>
            <pc:sldMk cId="3879722321" sldId="325"/>
            <ac:spMk id="13" creationId="{14D9A336-FDE5-4A11-9089-C13E94806283}"/>
          </ac:spMkLst>
        </pc:spChg>
        <pc:spChg chg="add mod">
          <ac:chgData name="何路" userId="S::m09158023@o365.mcut.edu.tw::348fb45a-d8b2-4bea-b5b1-e0f2bea58a10" providerId="AD" clId="Web-{DF7B7127-7FEE-5A42-D237-3E3ED837D79D}" dt="2021-10-28T02:06:50.925" v="398" actId="20577"/>
          <ac:spMkLst>
            <pc:docMk/>
            <pc:sldMk cId="3879722321" sldId="325"/>
            <ac:spMk id="15" creationId="{AF9B477B-63F2-4DE2-92DE-FD79B2ED15F8}"/>
          </ac:spMkLst>
        </pc:spChg>
        <pc:picChg chg="add del mod">
          <ac:chgData name="何路" userId="S::m09158023@o365.mcut.edu.tw::348fb45a-d8b2-4bea-b5b1-e0f2bea58a10" providerId="AD" clId="Web-{DF7B7127-7FEE-5A42-D237-3E3ED837D79D}" dt="2021-10-28T01:45:16.842" v="290"/>
          <ac:picMkLst>
            <pc:docMk/>
            <pc:sldMk cId="3879722321" sldId="325"/>
            <ac:picMk id="4" creationId="{C876EF51-3663-41F9-882A-3F47A49F07BF}"/>
          </ac:picMkLst>
        </pc:picChg>
        <pc:picChg chg="del">
          <ac:chgData name="何路" userId="S::m09158023@o365.mcut.edu.tw::348fb45a-d8b2-4bea-b5b1-e0f2bea58a10" providerId="AD" clId="Web-{DF7B7127-7FEE-5A42-D237-3E3ED837D79D}" dt="2021-10-28T01:38:32.112" v="258"/>
          <ac:picMkLst>
            <pc:docMk/>
            <pc:sldMk cId="3879722321" sldId="325"/>
            <ac:picMk id="5" creationId="{74335692-281C-4FDB-9671-A6AE4054FB44}"/>
          </ac:picMkLst>
        </pc:picChg>
        <pc:picChg chg="add del mod">
          <ac:chgData name="何路" userId="S::m09158023@o365.mcut.edu.tw::348fb45a-d8b2-4bea-b5b1-e0f2bea58a10" providerId="AD" clId="Web-{DF7B7127-7FEE-5A42-D237-3E3ED837D79D}" dt="2021-10-28T01:45:17.451" v="291"/>
          <ac:picMkLst>
            <pc:docMk/>
            <pc:sldMk cId="3879722321" sldId="325"/>
            <ac:picMk id="6" creationId="{CA0D897E-8C80-4B96-9A58-46F66FC44E1E}"/>
          </ac:picMkLst>
        </pc:picChg>
        <pc:picChg chg="del">
          <ac:chgData name="何路" userId="S::m09158023@o365.mcut.edu.tw::348fb45a-d8b2-4bea-b5b1-e0f2bea58a10" providerId="AD" clId="Web-{DF7B7127-7FEE-5A42-D237-3E3ED837D79D}" dt="2021-10-28T01:38:31.096" v="257"/>
          <ac:picMkLst>
            <pc:docMk/>
            <pc:sldMk cId="3879722321" sldId="325"/>
            <ac:picMk id="7" creationId="{5AE88616-BF86-4F0F-9E45-7028F7AA2830}"/>
          </ac:picMkLst>
        </pc:picChg>
        <pc:picChg chg="del mod">
          <ac:chgData name="何路" userId="S::m09158023@o365.mcut.edu.tw::348fb45a-d8b2-4bea-b5b1-e0f2bea58a10" providerId="AD" clId="Web-{DF7B7127-7FEE-5A42-D237-3E3ED837D79D}" dt="2021-10-28T01:47:14.751" v="297"/>
          <ac:picMkLst>
            <pc:docMk/>
            <pc:sldMk cId="3879722321" sldId="325"/>
            <ac:picMk id="8" creationId="{AF88110C-BFEA-412E-B18E-891E171EAC73}"/>
          </ac:picMkLst>
        </pc:picChg>
        <pc:picChg chg="del mod">
          <ac:chgData name="何路" userId="S::m09158023@o365.mcut.edu.tw::348fb45a-d8b2-4bea-b5b1-e0f2bea58a10" providerId="AD" clId="Web-{DF7B7127-7FEE-5A42-D237-3E3ED837D79D}" dt="2021-10-28T01:47:47.049" v="308"/>
          <ac:picMkLst>
            <pc:docMk/>
            <pc:sldMk cId="3879722321" sldId="325"/>
            <ac:picMk id="9" creationId="{E494569E-0CEA-44D7-A173-B8B0D4404846}"/>
          </ac:picMkLst>
        </pc:picChg>
        <pc:picChg chg="del">
          <ac:chgData name="何路" userId="S::m09158023@o365.mcut.edu.tw::348fb45a-d8b2-4bea-b5b1-e0f2bea58a10" providerId="AD" clId="Web-{DF7B7127-7FEE-5A42-D237-3E3ED837D79D}" dt="2021-10-28T01:38:32.924" v="259"/>
          <ac:picMkLst>
            <pc:docMk/>
            <pc:sldMk cId="3879722321" sldId="325"/>
            <ac:picMk id="10" creationId="{CC95BDD0-DBF5-444C-B22B-F5B6D9957D83}"/>
          </ac:picMkLst>
        </pc:picChg>
        <pc:picChg chg="add mod">
          <ac:chgData name="何路" userId="S::m09158023@o365.mcut.edu.tw::348fb45a-d8b2-4bea-b5b1-e0f2bea58a10" providerId="AD" clId="Web-{DF7B7127-7FEE-5A42-D237-3E3ED837D79D}" dt="2021-10-28T03:55:53.102" v="631" actId="14100"/>
          <ac:picMkLst>
            <pc:docMk/>
            <pc:sldMk cId="3879722321" sldId="325"/>
            <ac:picMk id="11" creationId="{B622DB43-9E5F-4513-B38A-1E2B01CE3CCC}"/>
          </ac:picMkLst>
        </pc:picChg>
        <pc:picChg chg="add del mod">
          <ac:chgData name="何路" userId="S::m09158023@o365.mcut.edu.tw::348fb45a-d8b2-4bea-b5b1-e0f2bea58a10" providerId="AD" clId="Web-{DF7B7127-7FEE-5A42-D237-3E3ED837D79D}" dt="2021-10-28T02:00:26.367" v="354"/>
          <ac:picMkLst>
            <pc:docMk/>
            <pc:sldMk cId="3879722321" sldId="325"/>
            <ac:picMk id="12" creationId="{D13186E6-A4C6-40BC-90BF-AC5691BCDA10}"/>
          </ac:picMkLst>
        </pc:picChg>
        <pc:picChg chg="add mod">
          <ac:chgData name="何路" userId="S::m09158023@o365.mcut.edu.tw::348fb45a-d8b2-4bea-b5b1-e0f2bea58a10" providerId="AD" clId="Web-{DF7B7127-7FEE-5A42-D237-3E3ED837D79D}" dt="2021-10-28T02:03:16.559" v="391" actId="1076"/>
          <ac:picMkLst>
            <pc:docMk/>
            <pc:sldMk cId="3879722321" sldId="325"/>
            <ac:picMk id="14" creationId="{7BAE61DD-88A9-4ACC-8CEC-576E7E3ED400}"/>
          </ac:picMkLst>
        </pc:picChg>
        <pc:picChg chg="mod">
          <ac:chgData name="何路" userId="S::m09158023@o365.mcut.edu.tw::348fb45a-d8b2-4bea-b5b1-e0f2bea58a10" providerId="AD" clId="Web-{DF7B7127-7FEE-5A42-D237-3E3ED837D79D}" dt="2021-10-28T04:22:00.512" v="674" actId="1076"/>
          <ac:picMkLst>
            <pc:docMk/>
            <pc:sldMk cId="3879722321" sldId="325"/>
            <ac:picMk id="145" creationId="{00000000-0000-0000-0000-000000000000}"/>
          </ac:picMkLst>
        </pc:picChg>
      </pc:sldChg>
      <pc:sldChg chg="addSp delSp modSp new ord">
        <pc:chgData name="何路" userId="S::m09158023@o365.mcut.edu.tw::348fb45a-d8b2-4bea-b5b1-e0f2bea58a10" providerId="AD" clId="Web-{DF7B7127-7FEE-5A42-D237-3E3ED837D79D}" dt="2021-10-28T04:21:57.949" v="673"/>
        <pc:sldMkLst>
          <pc:docMk/>
          <pc:sldMk cId="1524969037" sldId="326"/>
        </pc:sldMkLst>
        <pc:spChg chg="del">
          <ac:chgData name="何路" userId="S::m09158023@o365.mcut.edu.tw::348fb45a-d8b2-4bea-b5b1-e0f2bea58a10" providerId="AD" clId="Web-{DF7B7127-7FEE-5A42-D237-3E3ED837D79D}" dt="2021-10-28T04:16:33.270" v="634"/>
          <ac:spMkLst>
            <pc:docMk/>
            <pc:sldMk cId="1524969037" sldId="326"/>
            <ac:spMk id="2" creationId="{65F64491-56D2-4B0E-8B26-9F276A8A7B5B}"/>
          </ac:spMkLst>
        </pc:spChg>
        <pc:spChg chg="del">
          <ac:chgData name="何路" userId="S::m09158023@o365.mcut.edu.tw::348fb45a-d8b2-4bea-b5b1-e0f2bea58a10" providerId="AD" clId="Web-{DF7B7127-7FEE-5A42-D237-3E3ED837D79D}" dt="2021-10-28T04:16:31.458" v="633"/>
          <ac:spMkLst>
            <pc:docMk/>
            <pc:sldMk cId="1524969037" sldId="326"/>
            <ac:spMk id="3" creationId="{D4F32E5B-C221-4D99-B45A-A812E1B3CE12}"/>
          </ac:spMkLst>
        </pc:spChg>
        <pc:picChg chg="add del mod">
          <ac:chgData name="何路" userId="S::m09158023@o365.mcut.edu.tw::348fb45a-d8b2-4bea-b5b1-e0f2bea58a10" providerId="AD" clId="Web-{DF7B7127-7FEE-5A42-D237-3E3ED837D79D}" dt="2021-10-28T04:21:57.949" v="673"/>
          <ac:picMkLst>
            <pc:docMk/>
            <pc:sldMk cId="1524969037" sldId="326"/>
            <ac:picMk id="4" creationId="{D237B8D3-A1B8-4679-B7E7-EB873827AAB3}"/>
          </ac:picMkLst>
        </pc:picChg>
      </pc:sldChg>
      <pc:sldChg chg="delSp modSp add del replId">
        <pc:chgData name="何路" userId="S::m09158023@o365.mcut.edu.tw::348fb45a-d8b2-4bea-b5b1-e0f2bea58a10" providerId="AD" clId="Web-{DF7B7127-7FEE-5A42-D237-3E3ED837D79D}" dt="2021-10-28T02:22:30.435" v="449"/>
        <pc:sldMkLst>
          <pc:docMk/>
          <pc:sldMk cId="1538969138" sldId="326"/>
        </pc:sldMkLst>
        <pc:spChg chg="del">
          <ac:chgData name="何路" userId="S::m09158023@o365.mcut.edu.tw::348fb45a-d8b2-4bea-b5b1-e0f2bea58a10" providerId="AD" clId="Web-{DF7B7127-7FEE-5A42-D237-3E3ED837D79D}" dt="2021-10-28T02:21:58.497" v="404"/>
          <ac:spMkLst>
            <pc:docMk/>
            <pc:sldMk cId="1538969138" sldId="326"/>
            <ac:spMk id="2" creationId="{2CD425DD-2465-49F5-A3E5-AE34CD39E1BF}"/>
          </ac:spMkLst>
        </pc:spChg>
        <pc:spChg chg="del">
          <ac:chgData name="何路" userId="S::m09158023@o365.mcut.edu.tw::348fb45a-d8b2-4bea-b5b1-e0f2bea58a10" providerId="AD" clId="Web-{DF7B7127-7FEE-5A42-D237-3E3ED837D79D}" dt="2021-10-28T02:21:56.387" v="403"/>
          <ac:spMkLst>
            <pc:docMk/>
            <pc:sldMk cId="1538969138" sldId="326"/>
            <ac:spMk id="3" creationId="{84A20752-5867-410C-8B34-7F8FD064095D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13" v="405" actId="1076"/>
          <ac:spMkLst>
            <pc:docMk/>
            <pc:sldMk cId="1538969138" sldId="326"/>
            <ac:spMk id="4" creationId="{D49BCA5D-5F81-4E18-905F-836D222F45EE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966" v="447" actId="1076"/>
          <ac:spMkLst>
            <pc:docMk/>
            <pc:sldMk cId="1538969138" sldId="326"/>
            <ac:spMk id="5" creationId="{464301D7-2FDC-4702-87C8-E36D3BA85337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59" v="408" actId="1076"/>
          <ac:spMkLst>
            <pc:docMk/>
            <pc:sldMk cId="1538969138" sldId="326"/>
            <ac:spMk id="6" creationId="{BC51ADDB-43DB-4D1A-9139-B8A4DF1B2215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59" v="409" actId="1076"/>
          <ac:spMkLst>
            <pc:docMk/>
            <pc:sldMk cId="1538969138" sldId="326"/>
            <ac:spMk id="12" creationId="{A1F15AD6-3C83-46C3-9ACD-8B555EC7DC97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28" v="406" actId="1076"/>
          <ac:spMkLst>
            <pc:docMk/>
            <pc:sldMk cId="1538969138" sldId="326"/>
            <ac:spMk id="14" creationId="{9453A6E8-2698-41CD-8C95-60F8AE3A9F0B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44" v="407" actId="1076"/>
          <ac:spMkLst>
            <pc:docMk/>
            <pc:sldMk cId="1538969138" sldId="326"/>
            <ac:spMk id="15" creationId="{DFA98397-559F-4621-BE18-72470C6AFC7D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75" v="410" actId="1076"/>
          <ac:spMkLst>
            <pc:docMk/>
            <pc:sldMk cId="1538969138" sldId="326"/>
            <ac:spMk id="17" creationId="{4DDE59F1-292F-4040-8E97-6D0052742347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591" v="411" actId="1076"/>
          <ac:spMkLst>
            <pc:docMk/>
            <pc:sldMk cId="1538969138" sldId="326"/>
            <ac:spMk id="18" creationId="{E1427192-57FB-4F96-957D-86428C207886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06" v="412" actId="1076"/>
          <ac:spMkLst>
            <pc:docMk/>
            <pc:sldMk cId="1538969138" sldId="326"/>
            <ac:spMk id="19" creationId="{5ECCC756-BBD2-4BE3-9A8E-A953608CE062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06" v="413" actId="1076"/>
          <ac:spMkLst>
            <pc:docMk/>
            <pc:sldMk cId="1538969138" sldId="326"/>
            <ac:spMk id="20" creationId="{BDA31E23-3A86-495F-A684-0038B98DE2E2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22" v="414" actId="1076"/>
          <ac:spMkLst>
            <pc:docMk/>
            <pc:sldMk cId="1538969138" sldId="326"/>
            <ac:spMk id="21" creationId="{C0B4D393-3957-4E2D-9A8E-B19321EE5E3D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38" v="415" actId="1076"/>
          <ac:spMkLst>
            <pc:docMk/>
            <pc:sldMk cId="1538969138" sldId="326"/>
            <ac:spMk id="22" creationId="{E2DE96C4-1F7C-448D-908B-50CA7FF05A9B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53" v="416" actId="1076"/>
          <ac:spMkLst>
            <pc:docMk/>
            <pc:sldMk cId="1538969138" sldId="326"/>
            <ac:spMk id="23" creationId="{EB867CF9-1449-4853-B384-25DD7A50327C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53" v="417" actId="1076"/>
          <ac:spMkLst>
            <pc:docMk/>
            <pc:sldMk cId="1538969138" sldId="326"/>
            <ac:spMk id="24" creationId="{830156EC-86E0-47C6-8540-0B95620CD8DF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69" v="418" actId="1076"/>
          <ac:spMkLst>
            <pc:docMk/>
            <pc:sldMk cId="1538969138" sldId="326"/>
            <ac:spMk id="25" creationId="{575EB699-8C23-453B-915B-FC72E93049C8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684" v="419" actId="1076"/>
          <ac:spMkLst>
            <pc:docMk/>
            <pc:sldMk cId="1538969138" sldId="326"/>
            <ac:spMk id="26" creationId="{7BA02FC5-FE59-4F44-BE26-4B04BBD61715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700" v="420" actId="1076"/>
          <ac:spMkLst>
            <pc:docMk/>
            <pc:sldMk cId="1538969138" sldId="326"/>
            <ac:spMk id="27" creationId="{95D12C60-F1A0-4AF9-9EA7-F11E64AF7080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888" v="439" actId="1076"/>
          <ac:spMkLst>
            <pc:docMk/>
            <pc:sldMk cId="1538969138" sldId="326"/>
            <ac:spMk id="50" creationId="{E6E4B385-9ECF-458E-AD50-DB14872F08E1}"/>
          </ac:spMkLst>
        </pc:spChg>
        <pc:spChg chg="mod">
          <ac:chgData name="何路" userId="S::m09158023@o365.mcut.edu.tw::348fb45a-d8b2-4bea-b5b1-e0f2bea58a10" providerId="AD" clId="Web-{DF7B7127-7FEE-5A42-D237-3E3ED837D79D}" dt="2021-10-28T02:22:11.981" v="448" actId="1076"/>
          <ac:spMkLst>
            <pc:docMk/>
            <pc:sldMk cId="1538969138" sldId="326"/>
            <ac:spMk id="51" creationId="{35F706B0-7B72-4CC4-AD32-1E60012A8B01}"/>
          </ac:spMkLst>
        </pc:spChg>
        <pc:cxnChg chg="mod">
          <ac:chgData name="何路" userId="S::m09158023@o365.mcut.edu.tw::348fb45a-d8b2-4bea-b5b1-e0f2bea58a10" providerId="AD" clId="Web-{DF7B7127-7FEE-5A42-D237-3E3ED837D79D}" dt="2021-10-28T02:22:11.700" v="421" actId="1076"/>
          <ac:cxnSpMkLst>
            <pc:docMk/>
            <pc:sldMk cId="1538969138" sldId="326"/>
            <ac:cxnSpMk id="16" creationId="{18F31D4F-5F14-478E-84A1-8096E686A1CE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16" v="422" actId="1076"/>
          <ac:cxnSpMkLst>
            <pc:docMk/>
            <pc:sldMk cId="1538969138" sldId="326"/>
            <ac:cxnSpMk id="29" creationId="{776E8244-7C0A-41E9-99C4-D68AE2A5D6AA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31" v="423" actId="1076"/>
          <ac:cxnSpMkLst>
            <pc:docMk/>
            <pc:sldMk cId="1538969138" sldId="326"/>
            <ac:cxnSpMk id="30" creationId="{678E63DB-2315-4CFD-8A75-12401D2B22D7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31" v="424" actId="1076"/>
          <ac:cxnSpMkLst>
            <pc:docMk/>
            <pc:sldMk cId="1538969138" sldId="326"/>
            <ac:cxnSpMk id="31" creationId="{8FB21C40-AFC0-4B29-A03F-7373789A9706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09" v="431" actId="1076"/>
          <ac:cxnSpMkLst>
            <pc:docMk/>
            <pc:sldMk cId="1538969138" sldId="326"/>
            <ac:cxnSpMk id="32" creationId="{E050333A-73F7-4150-B730-BCE646133108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47" v="425" actId="1076"/>
          <ac:cxnSpMkLst>
            <pc:docMk/>
            <pc:sldMk cId="1538969138" sldId="326"/>
            <ac:cxnSpMk id="33" creationId="{A2C68CB1-0086-414B-A731-98FAABC4CE3A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63" v="426" actId="1076"/>
          <ac:cxnSpMkLst>
            <pc:docMk/>
            <pc:sldMk cId="1538969138" sldId="326"/>
            <ac:cxnSpMk id="34" creationId="{35718844-F6B3-43D1-A43A-AD07F02FB146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78" v="427" actId="1076"/>
          <ac:cxnSpMkLst>
            <pc:docMk/>
            <pc:sldMk cId="1538969138" sldId="326"/>
            <ac:cxnSpMk id="35" creationId="{8AFE58E5-28AA-44D3-B380-C687AC244777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78" v="428" actId="1076"/>
          <ac:cxnSpMkLst>
            <pc:docMk/>
            <pc:sldMk cId="1538969138" sldId="326"/>
            <ac:cxnSpMk id="36" creationId="{CEC73B50-A2EA-4D89-8946-D22E26A6986E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794" v="429" actId="1076"/>
          <ac:cxnSpMkLst>
            <pc:docMk/>
            <pc:sldMk cId="1538969138" sldId="326"/>
            <ac:cxnSpMk id="37" creationId="{FCCDCC86-D21A-422F-8330-9F6CC4F04D84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09" v="430" actId="1076"/>
          <ac:cxnSpMkLst>
            <pc:docMk/>
            <pc:sldMk cId="1538969138" sldId="326"/>
            <ac:cxnSpMk id="38" creationId="{F5B3DD53-FC54-4C8E-8FFD-1FF1E331EF52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25" v="432" actId="1076"/>
          <ac:cxnSpMkLst>
            <pc:docMk/>
            <pc:sldMk cId="1538969138" sldId="326"/>
            <ac:cxnSpMk id="40" creationId="{4374A783-6DAB-45AC-B695-EC2D617BCE8E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41" v="433" actId="1076"/>
          <ac:cxnSpMkLst>
            <pc:docMk/>
            <pc:sldMk cId="1538969138" sldId="326"/>
            <ac:cxnSpMk id="41" creationId="{87EF3169-1683-45B4-92FD-826B21FBC474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41" v="434" actId="1076"/>
          <ac:cxnSpMkLst>
            <pc:docMk/>
            <pc:sldMk cId="1538969138" sldId="326"/>
            <ac:cxnSpMk id="43" creationId="{7A550639-E776-4C6E-9514-38FE6C728FC1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03" v="440" actId="1076"/>
          <ac:cxnSpMkLst>
            <pc:docMk/>
            <pc:sldMk cId="1538969138" sldId="326"/>
            <ac:cxnSpMk id="44" creationId="{15AEDEBD-EB9F-40D7-82AE-E2AA6825975F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56" v="435" actId="1076"/>
          <ac:cxnSpMkLst>
            <pc:docMk/>
            <pc:sldMk cId="1538969138" sldId="326"/>
            <ac:cxnSpMk id="45" creationId="{2AC6CB55-CE44-4F8B-9F9B-159BD3487DD4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56" v="436" actId="1076"/>
          <ac:cxnSpMkLst>
            <pc:docMk/>
            <pc:sldMk cId="1538969138" sldId="326"/>
            <ac:cxnSpMk id="46" creationId="{0F5FC076-F4F3-4912-8728-E3C2DF4A6A0C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72" v="437" actId="1076"/>
          <ac:cxnSpMkLst>
            <pc:docMk/>
            <pc:sldMk cId="1538969138" sldId="326"/>
            <ac:cxnSpMk id="48" creationId="{BDB406DF-61DE-4B24-B01D-964C5488483B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888" v="438" actId="1076"/>
          <ac:cxnSpMkLst>
            <pc:docMk/>
            <pc:sldMk cId="1538969138" sldId="326"/>
            <ac:cxnSpMk id="49" creationId="{EEA69124-C925-4DF3-AC4C-FDF3DD64E9B7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19" v="441" actId="1076"/>
          <ac:cxnSpMkLst>
            <pc:docMk/>
            <pc:sldMk cId="1538969138" sldId="326"/>
            <ac:cxnSpMk id="53" creationId="{1FF21A6E-B782-4E54-91F9-3F9C19C5120F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19" v="442" actId="1076"/>
          <ac:cxnSpMkLst>
            <pc:docMk/>
            <pc:sldMk cId="1538969138" sldId="326"/>
            <ac:cxnSpMk id="54" creationId="{7ACCAC38-2339-47F7-9F94-EE01DD5F45C2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34" v="443" actId="1076"/>
          <ac:cxnSpMkLst>
            <pc:docMk/>
            <pc:sldMk cId="1538969138" sldId="326"/>
            <ac:cxnSpMk id="55" creationId="{4195AFF1-7CC6-4DCA-9158-1094FFC8908A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50" v="444" actId="1076"/>
          <ac:cxnSpMkLst>
            <pc:docMk/>
            <pc:sldMk cId="1538969138" sldId="326"/>
            <ac:cxnSpMk id="56" creationId="{64126A10-71C4-48D5-97F3-B93CCF07009C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50" v="445" actId="1076"/>
          <ac:cxnSpMkLst>
            <pc:docMk/>
            <pc:sldMk cId="1538969138" sldId="326"/>
            <ac:cxnSpMk id="57" creationId="{B2640CBF-BBF0-4A42-8A7E-F65168D72D04}"/>
          </ac:cxnSpMkLst>
        </pc:cxnChg>
        <pc:cxnChg chg="mod">
          <ac:chgData name="何路" userId="S::m09158023@o365.mcut.edu.tw::348fb45a-d8b2-4bea-b5b1-e0f2bea58a10" providerId="AD" clId="Web-{DF7B7127-7FEE-5A42-D237-3E3ED837D79D}" dt="2021-10-28T02:22:11.966" v="446" actId="1076"/>
          <ac:cxnSpMkLst>
            <pc:docMk/>
            <pc:sldMk cId="1538969138" sldId="326"/>
            <ac:cxnSpMk id="58" creationId="{6992D648-1002-46F5-B191-B3F96A8EAA34}"/>
          </ac:cxnSpMkLst>
        </pc:cxnChg>
      </pc:sldChg>
    </pc:docChg>
  </pc:docChgLst>
  <pc:docChgLst>
    <pc:chgData name="何路" userId="S::m09158023@o365.mcut.edu.tw::348fb45a-d8b2-4bea-b5b1-e0f2bea58a10" providerId="AD" clId="Web-{6E60C8DA-04C8-6551-85DC-12CDE1ED1CEA}"/>
    <pc:docChg chg="addSld modSld sldOrd">
      <pc:chgData name="何路" userId="S::m09158023@o365.mcut.edu.tw::348fb45a-d8b2-4bea-b5b1-e0f2bea58a10" providerId="AD" clId="Web-{6E60C8DA-04C8-6551-85DC-12CDE1ED1CEA}" dt="2021-12-01T16:35:17.816" v="352" actId="20577"/>
      <pc:docMkLst>
        <pc:docMk/>
      </pc:docMkLst>
      <pc:sldChg chg="modSp">
        <pc:chgData name="何路" userId="S::m09158023@o365.mcut.edu.tw::348fb45a-d8b2-4bea-b5b1-e0f2bea58a10" providerId="AD" clId="Web-{6E60C8DA-04C8-6551-85DC-12CDE1ED1CEA}" dt="2021-12-01T16:30:40.090" v="345" actId="20577"/>
        <pc:sldMkLst>
          <pc:docMk/>
          <pc:sldMk cId="3781373126" sldId="344"/>
        </pc:sldMkLst>
        <pc:spChg chg="mod">
          <ac:chgData name="何路" userId="S::m09158023@o365.mcut.edu.tw::348fb45a-d8b2-4bea-b5b1-e0f2bea58a10" providerId="AD" clId="Web-{6E60C8DA-04C8-6551-85DC-12CDE1ED1CEA}" dt="2021-12-01T16:29:57.292" v="331" actId="1076"/>
          <ac:spMkLst>
            <pc:docMk/>
            <pc:sldMk cId="3781373126" sldId="344"/>
            <ac:spMk id="3" creationId="{823C2459-175B-46E4-AEA5-97C57605623C}"/>
          </ac:spMkLst>
        </pc:spChg>
        <pc:spChg chg="mod">
          <ac:chgData name="何路" userId="S::m09158023@o365.mcut.edu.tw::348fb45a-d8b2-4bea-b5b1-e0f2bea58a10" providerId="AD" clId="Web-{6E60C8DA-04C8-6551-85DC-12CDE1ED1CEA}" dt="2021-12-01T16:30:40.090" v="345" actId="20577"/>
          <ac:spMkLst>
            <pc:docMk/>
            <pc:sldMk cId="3781373126" sldId="344"/>
            <ac:spMk id="19" creationId="{C78431B3-D2C5-4B0F-9119-527B8D9A8A2A}"/>
          </ac:spMkLst>
        </pc:spChg>
      </pc:sldChg>
      <pc:sldChg chg="addSp delSp modSp">
        <pc:chgData name="何路" userId="S::m09158023@o365.mcut.edu.tw::348fb45a-d8b2-4bea-b5b1-e0f2bea58a10" providerId="AD" clId="Web-{6E60C8DA-04C8-6551-85DC-12CDE1ED1CEA}" dt="2021-12-01T16:35:17.816" v="352" actId="20577"/>
        <pc:sldMkLst>
          <pc:docMk/>
          <pc:sldMk cId="2228922725" sldId="345"/>
        </pc:sldMkLst>
        <pc:spChg chg="mod">
          <ac:chgData name="何路" userId="S::m09158023@o365.mcut.edu.tw::348fb45a-d8b2-4bea-b5b1-e0f2bea58a10" providerId="AD" clId="Web-{6E60C8DA-04C8-6551-85DC-12CDE1ED1CEA}" dt="2021-12-01T16:35:17.816" v="352" actId="20577"/>
          <ac:spMkLst>
            <pc:docMk/>
            <pc:sldMk cId="2228922725" sldId="345"/>
            <ac:spMk id="9" creationId="{A035EF5A-1BE3-4177-A397-5F8B34DDE757}"/>
          </ac:spMkLst>
        </pc:spChg>
        <pc:picChg chg="add mod">
          <ac:chgData name="何路" userId="S::m09158023@o365.mcut.edu.tw::348fb45a-d8b2-4bea-b5b1-e0f2bea58a10" providerId="AD" clId="Web-{6E60C8DA-04C8-6551-85DC-12CDE1ED1CEA}" dt="2021-12-01T16:32:20.218" v="351" actId="1076"/>
          <ac:picMkLst>
            <pc:docMk/>
            <pc:sldMk cId="2228922725" sldId="345"/>
            <ac:picMk id="4" creationId="{D212B384-01B1-4B45-A395-9226D2847F18}"/>
          </ac:picMkLst>
        </pc:picChg>
        <pc:picChg chg="del">
          <ac:chgData name="何路" userId="S::m09158023@o365.mcut.edu.tw::348fb45a-d8b2-4bea-b5b1-e0f2bea58a10" providerId="AD" clId="Web-{6E60C8DA-04C8-6551-85DC-12CDE1ED1CEA}" dt="2021-12-01T16:32:10.514" v="346"/>
          <ac:picMkLst>
            <pc:docMk/>
            <pc:sldMk cId="2228922725" sldId="345"/>
            <ac:picMk id="5" creationId="{FCC623CD-1962-4A25-8099-55F60D095BF6}"/>
          </ac:picMkLst>
        </pc:picChg>
      </pc:sldChg>
      <pc:sldChg chg="modSp">
        <pc:chgData name="何路" userId="S::m09158023@o365.mcut.edu.tw::348fb45a-d8b2-4bea-b5b1-e0f2bea58a10" providerId="AD" clId="Web-{6E60C8DA-04C8-6551-85DC-12CDE1ED1CEA}" dt="2021-12-01T15:43:00.420" v="1" actId="1076"/>
        <pc:sldMkLst>
          <pc:docMk/>
          <pc:sldMk cId="3978619318" sldId="350"/>
        </pc:sldMkLst>
        <pc:graphicFrameChg chg="mod">
          <ac:chgData name="何路" userId="S::m09158023@o365.mcut.edu.tw::348fb45a-d8b2-4bea-b5b1-e0f2bea58a10" providerId="AD" clId="Web-{6E60C8DA-04C8-6551-85DC-12CDE1ED1CEA}" dt="2021-12-01T15:43:00.420" v="1" actId="1076"/>
          <ac:graphicFrameMkLst>
            <pc:docMk/>
            <pc:sldMk cId="3978619318" sldId="350"/>
            <ac:graphicFrameMk id="4" creationId="{98CF92A4-4528-4F58-91A9-34C341470A26}"/>
          </ac:graphicFrameMkLst>
        </pc:graphicFrameChg>
        <pc:graphicFrameChg chg="mod">
          <ac:chgData name="何路" userId="S::m09158023@o365.mcut.edu.tw::348fb45a-d8b2-4bea-b5b1-e0f2bea58a10" providerId="AD" clId="Web-{6E60C8DA-04C8-6551-85DC-12CDE1ED1CEA}" dt="2021-12-01T15:42:50.170" v="0" actId="1076"/>
          <ac:graphicFrameMkLst>
            <pc:docMk/>
            <pc:sldMk cId="3978619318" sldId="350"/>
            <ac:graphicFrameMk id="5" creationId="{53DE2FD4-335A-4189-B55A-3D0BE3829ED8}"/>
          </ac:graphicFrameMkLst>
        </pc:graphicFrameChg>
      </pc:sldChg>
      <pc:sldChg chg="addSp modSp ord">
        <pc:chgData name="何路" userId="S::m09158023@o365.mcut.edu.tw::348fb45a-d8b2-4bea-b5b1-e0f2bea58a10" providerId="AD" clId="Web-{6E60C8DA-04C8-6551-85DC-12CDE1ED1CEA}" dt="2021-12-01T16:29:33.354" v="330" actId="20577"/>
        <pc:sldMkLst>
          <pc:docMk/>
          <pc:sldMk cId="741552442" sldId="351"/>
        </pc:sldMkLst>
        <pc:spChg chg="add mod">
          <ac:chgData name="何路" userId="S::m09158023@o365.mcut.edu.tw::348fb45a-d8b2-4bea-b5b1-e0f2bea58a10" providerId="AD" clId="Web-{6E60C8DA-04C8-6551-85DC-12CDE1ED1CEA}" dt="2021-12-01T16:27:26.101" v="319" actId="20577"/>
          <ac:spMkLst>
            <pc:docMk/>
            <pc:sldMk cId="741552442" sldId="351"/>
            <ac:spMk id="3" creationId="{EF61F3C6-92A5-4E06-9AC7-585805230547}"/>
          </ac:spMkLst>
        </pc:spChg>
        <pc:spChg chg="mod">
          <ac:chgData name="何路" userId="S::m09158023@o365.mcut.edu.tw::348fb45a-d8b2-4bea-b5b1-e0f2bea58a10" providerId="AD" clId="Web-{6E60C8DA-04C8-6551-85DC-12CDE1ED1CEA}" dt="2021-12-01T16:29:33.354" v="330" actId="20577"/>
          <ac:spMkLst>
            <pc:docMk/>
            <pc:sldMk cId="741552442" sldId="351"/>
            <ac:spMk id="19" creationId="{C78431B3-D2C5-4B0F-9119-527B8D9A8A2A}"/>
          </ac:spMkLst>
        </pc:spChg>
      </pc:sldChg>
      <pc:sldChg chg="addSp modSp">
        <pc:chgData name="何路" userId="S::m09158023@o365.mcut.edu.tw::348fb45a-d8b2-4bea-b5b1-e0f2bea58a10" providerId="AD" clId="Web-{6E60C8DA-04C8-6551-85DC-12CDE1ED1CEA}" dt="2021-12-01T16:23:10.970" v="277" actId="14100"/>
        <pc:sldMkLst>
          <pc:docMk/>
          <pc:sldMk cId="1886121156" sldId="352"/>
        </pc:sldMkLst>
        <pc:spChg chg="mod">
          <ac:chgData name="何路" userId="S::m09158023@o365.mcut.edu.tw::348fb45a-d8b2-4bea-b5b1-e0f2bea58a10" providerId="AD" clId="Web-{6E60C8DA-04C8-6551-85DC-12CDE1ED1CEA}" dt="2021-12-01T15:58:18.800" v="256" actId="20577"/>
          <ac:spMkLst>
            <pc:docMk/>
            <pc:sldMk cId="1886121156" sldId="352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6E60C8DA-04C8-6551-85DC-12CDE1ED1CEA}" dt="2021-12-01T16:23:02.767" v="273" actId="14100"/>
          <ac:graphicFrameMkLst>
            <pc:docMk/>
            <pc:sldMk cId="1886121156" sldId="352"/>
            <ac:graphicFrameMk id="4" creationId="{F49201EF-FE42-48CB-99CF-75C00DDC3D7D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6:22:59.330" v="272" actId="14100"/>
          <ac:graphicFrameMkLst>
            <pc:docMk/>
            <pc:sldMk cId="1886121156" sldId="352"/>
            <ac:graphicFrameMk id="5" creationId="{96C7E1D5-6DCA-4860-9240-C835D44850D9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6:23:10.970" v="277" actId="14100"/>
          <ac:graphicFrameMkLst>
            <pc:docMk/>
            <pc:sldMk cId="1886121156" sldId="352"/>
            <ac:graphicFrameMk id="6" creationId="{A53C50FB-E038-4206-9747-C49B34BC021E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6:45.097" v="48" actId="1076"/>
          <ac:graphicFrameMkLst>
            <pc:docMk/>
            <pc:sldMk cId="1886121156" sldId="352"/>
            <ac:graphicFrameMk id="7" creationId="{10B5FD53-0D50-49BA-900A-032BE218A484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6:45.144" v="49" actId="1076"/>
          <ac:graphicFrameMkLst>
            <pc:docMk/>
            <pc:sldMk cId="1886121156" sldId="352"/>
            <ac:graphicFrameMk id="8" creationId="{0A34E5F6-476B-4D12-8237-844E354E1E50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6:45.206" v="50" actId="1076"/>
          <ac:graphicFrameMkLst>
            <pc:docMk/>
            <pc:sldMk cId="1886121156" sldId="352"/>
            <ac:graphicFrameMk id="9" creationId="{F08BF46A-A66C-4D2F-B25B-48E1A9AA7B11}"/>
          </ac:graphicFrameMkLst>
        </pc:graphicFrameChg>
      </pc:sldChg>
      <pc:sldChg chg="addSp delSp modSp add replId">
        <pc:chgData name="何路" userId="S::m09158023@o365.mcut.edu.tw::348fb45a-d8b2-4bea-b5b1-e0f2bea58a10" providerId="AD" clId="Web-{6E60C8DA-04C8-6551-85DC-12CDE1ED1CEA}" dt="2021-12-01T15:58:26.488" v="259" actId="20577"/>
        <pc:sldMkLst>
          <pc:docMk/>
          <pc:sldMk cId="2508704139" sldId="353"/>
        </pc:sldMkLst>
        <pc:spChg chg="mod">
          <ac:chgData name="何路" userId="S::m09158023@o365.mcut.edu.tw::348fb45a-d8b2-4bea-b5b1-e0f2bea58a10" providerId="AD" clId="Web-{6E60C8DA-04C8-6551-85DC-12CDE1ED1CEA}" dt="2021-12-01T15:58:26.488" v="259" actId="20577"/>
          <ac:spMkLst>
            <pc:docMk/>
            <pc:sldMk cId="2508704139" sldId="353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6E60C8DA-04C8-6551-85DC-12CDE1ED1CEA}" dt="2021-12-01T15:47:31.098" v="60"/>
          <ac:graphicFrameMkLst>
            <pc:docMk/>
            <pc:sldMk cId="2508704139" sldId="353"/>
            <ac:graphicFrameMk id="4" creationId="{F49201EF-FE42-48CB-99CF-75C00DDC3D7D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47:31.098" v="59"/>
          <ac:graphicFrameMkLst>
            <pc:docMk/>
            <pc:sldMk cId="2508704139" sldId="353"/>
            <ac:graphicFrameMk id="5" creationId="{96C7E1D5-6DCA-4860-9240-C835D44850D9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47:31.098" v="58"/>
          <ac:graphicFrameMkLst>
            <pc:docMk/>
            <pc:sldMk cId="2508704139" sldId="353"/>
            <ac:graphicFrameMk id="6" creationId="{A53C50FB-E038-4206-9747-C49B34BC021E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47:31.098" v="57"/>
          <ac:graphicFrameMkLst>
            <pc:docMk/>
            <pc:sldMk cId="2508704139" sldId="353"/>
            <ac:graphicFrameMk id="7" creationId="{10B5FD53-0D50-49BA-900A-032BE218A484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47:31.098" v="56"/>
          <ac:graphicFrameMkLst>
            <pc:docMk/>
            <pc:sldMk cId="2508704139" sldId="353"/>
            <ac:graphicFrameMk id="8" creationId="{0A34E5F6-476B-4D12-8237-844E354E1E50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47:31.098" v="55"/>
          <ac:graphicFrameMkLst>
            <pc:docMk/>
            <pc:sldMk cId="2508704139" sldId="353"/>
            <ac:graphicFrameMk id="9" creationId="{F08BF46A-A66C-4D2F-B25B-48E1A9AA7B11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9:09.538" v="90" actId="1076"/>
          <ac:graphicFrameMkLst>
            <pc:docMk/>
            <pc:sldMk cId="2508704139" sldId="353"/>
            <ac:graphicFrameMk id="10" creationId="{1586EFEB-95D1-48B7-B900-91281459F13D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9:03.476" v="88" actId="14100"/>
          <ac:graphicFrameMkLst>
            <pc:docMk/>
            <pc:sldMk cId="2508704139" sldId="353"/>
            <ac:graphicFrameMk id="11" creationId="{88BEECDB-9BAE-483B-95AC-BE6A6C18E9EB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0:03.930" v="106" actId="14100"/>
          <ac:graphicFrameMkLst>
            <pc:docMk/>
            <pc:sldMk cId="2508704139" sldId="353"/>
            <ac:graphicFrameMk id="12" creationId="{589E7A27-AD30-4A79-AB9B-99E284D63C7F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9:23.976" v="95" actId="1076"/>
          <ac:graphicFrameMkLst>
            <pc:docMk/>
            <pc:sldMk cId="2508704139" sldId="353"/>
            <ac:graphicFrameMk id="13" creationId="{E5C803A1-ED98-4E01-BB44-AC81FD92AFEA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9:33.008" v="98" actId="1076"/>
          <ac:graphicFrameMkLst>
            <pc:docMk/>
            <pc:sldMk cId="2508704139" sldId="353"/>
            <ac:graphicFrameMk id="14" creationId="{96B6A7D4-5BAC-416D-97D3-6D6208CC0066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49:56.633" v="105" actId="1076"/>
          <ac:graphicFrameMkLst>
            <pc:docMk/>
            <pc:sldMk cId="2508704139" sldId="353"/>
            <ac:graphicFrameMk id="15" creationId="{0F30AC70-1D27-4159-906A-5C5C668D5198}"/>
          </ac:graphicFrameMkLst>
        </pc:graphicFrameChg>
      </pc:sldChg>
      <pc:sldChg chg="addSp delSp modSp add replId">
        <pc:chgData name="何路" userId="S::m09158023@o365.mcut.edu.tw::348fb45a-d8b2-4bea-b5b1-e0f2bea58a10" providerId="AD" clId="Web-{6E60C8DA-04C8-6551-85DC-12CDE1ED1CEA}" dt="2021-12-01T15:58:33.753" v="266" actId="20577"/>
        <pc:sldMkLst>
          <pc:docMk/>
          <pc:sldMk cId="2837194428" sldId="354"/>
        </pc:sldMkLst>
        <pc:spChg chg="mod">
          <ac:chgData name="何路" userId="S::m09158023@o365.mcut.edu.tw::348fb45a-d8b2-4bea-b5b1-e0f2bea58a10" providerId="AD" clId="Web-{6E60C8DA-04C8-6551-85DC-12CDE1ED1CEA}" dt="2021-12-01T15:58:33.753" v="266" actId="20577"/>
          <ac:spMkLst>
            <pc:docMk/>
            <pc:sldMk cId="2837194428" sldId="354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6E60C8DA-04C8-6551-85DC-12CDE1ED1CEA}" dt="2021-12-01T15:50:11.133" v="113"/>
          <ac:graphicFrameMkLst>
            <pc:docMk/>
            <pc:sldMk cId="2837194428" sldId="354"/>
            <ac:graphicFrameMk id="10" creationId="{1586EFEB-95D1-48B7-B900-91281459F13D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0:11.133" v="112"/>
          <ac:graphicFrameMkLst>
            <pc:docMk/>
            <pc:sldMk cId="2837194428" sldId="354"/>
            <ac:graphicFrameMk id="11" creationId="{88BEECDB-9BAE-483B-95AC-BE6A6C18E9EB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0:11.133" v="111"/>
          <ac:graphicFrameMkLst>
            <pc:docMk/>
            <pc:sldMk cId="2837194428" sldId="354"/>
            <ac:graphicFrameMk id="12" creationId="{589E7A27-AD30-4A79-AB9B-99E284D63C7F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0:11.133" v="110"/>
          <ac:graphicFrameMkLst>
            <pc:docMk/>
            <pc:sldMk cId="2837194428" sldId="354"/>
            <ac:graphicFrameMk id="13" creationId="{E5C803A1-ED98-4E01-BB44-AC81FD92AFEA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0:11.118" v="109"/>
          <ac:graphicFrameMkLst>
            <pc:docMk/>
            <pc:sldMk cId="2837194428" sldId="354"/>
            <ac:graphicFrameMk id="14" creationId="{96B6A7D4-5BAC-416D-97D3-6D6208CC0066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0:11.118" v="108"/>
          <ac:graphicFrameMkLst>
            <pc:docMk/>
            <pc:sldMk cId="2837194428" sldId="354"/>
            <ac:graphicFrameMk id="15" creationId="{0F30AC70-1D27-4159-906A-5C5C668D5198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4:07.435" v="175" actId="1076"/>
          <ac:graphicFrameMkLst>
            <pc:docMk/>
            <pc:sldMk cId="2837194428" sldId="354"/>
            <ac:graphicFrameMk id="16" creationId="{0BEC5AD1-FE1C-43DD-A4DD-AB7DC3FF0793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5:54.281" v="209" actId="1076"/>
          <ac:graphicFrameMkLst>
            <pc:docMk/>
            <pc:sldMk cId="2837194428" sldId="354"/>
            <ac:graphicFrameMk id="17" creationId="{EF031AF6-DF2E-462D-8D83-779AF5852DD3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5:30.250" v="204" actId="1076"/>
          <ac:graphicFrameMkLst>
            <pc:docMk/>
            <pc:sldMk cId="2837194428" sldId="354"/>
            <ac:graphicFrameMk id="18" creationId="{18D750AF-CBEF-429C-B7F8-075D7A071263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6:13.938" v="213" actId="14100"/>
          <ac:graphicFrameMkLst>
            <pc:docMk/>
            <pc:sldMk cId="2837194428" sldId="354"/>
            <ac:graphicFrameMk id="20" creationId="{A460ACF7-C12C-49C5-A667-D912D491220E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6:25.485" v="214" actId="14100"/>
          <ac:graphicFrameMkLst>
            <pc:docMk/>
            <pc:sldMk cId="2837194428" sldId="354"/>
            <ac:graphicFrameMk id="21" creationId="{9D0A230A-F267-4621-B52F-E4F85416EB2E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5:28.656" v="203" actId="1076"/>
          <ac:graphicFrameMkLst>
            <pc:docMk/>
            <pc:sldMk cId="2837194428" sldId="354"/>
            <ac:graphicFrameMk id="22" creationId="{AB75EEE7-F2F0-4659-AF26-9D66667960C4}"/>
          </ac:graphicFrameMkLst>
        </pc:graphicFrameChg>
      </pc:sldChg>
      <pc:sldChg chg="addSp delSp modSp add replId">
        <pc:chgData name="何路" userId="S::m09158023@o365.mcut.edu.tw::348fb45a-d8b2-4bea-b5b1-e0f2bea58a10" providerId="AD" clId="Web-{6E60C8DA-04C8-6551-85DC-12CDE1ED1CEA}" dt="2021-12-01T16:24:43.363" v="282" actId="14100"/>
        <pc:sldMkLst>
          <pc:docMk/>
          <pc:sldMk cId="2202233447" sldId="355"/>
        </pc:sldMkLst>
        <pc:spChg chg="mod">
          <ac:chgData name="何路" userId="S::m09158023@o365.mcut.edu.tw::348fb45a-d8b2-4bea-b5b1-e0f2bea58a10" providerId="AD" clId="Web-{6E60C8DA-04C8-6551-85DC-12CDE1ED1CEA}" dt="2021-12-01T15:58:50.613" v="269" actId="20577"/>
          <ac:spMkLst>
            <pc:docMk/>
            <pc:sldMk cId="2202233447" sldId="355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6E60C8DA-04C8-6551-85DC-12CDE1ED1CEA}" dt="2021-12-01T16:24:43.363" v="282" actId="14100"/>
          <ac:graphicFrameMkLst>
            <pc:docMk/>
            <pc:sldMk cId="2202233447" sldId="355"/>
            <ac:graphicFrameMk id="10" creationId="{05AAFDBD-4FD7-4589-AB38-5D5974153682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7:42.112" v="240" actId="14100"/>
          <ac:graphicFrameMkLst>
            <pc:docMk/>
            <pc:sldMk cId="2202233447" sldId="355"/>
            <ac:graphicFrameMk id="11" creationId="{D31A630B-E345-41AA-8F9B-048831262532}"/>
          </ac:graphicFrameMkLst>
        </pc:graphicFrameChg>
        <pc:graphicFrameChg chg="add mod">
          <ac:chgData name="何路" userId="S::m09158023@o365.mcut.edu.tw::348fb45a-d8b2-4bea-b5b1-e0f2bea58a10" providerId="AD" clId="Web-{6E60C8DA-04C8-6551-85DC-12CDE1ED1CEA}" dt="2021-12-01T15:57:49.721" v="242" actId="1076"/>
          <ac:graphicFrameMkLst>
            <pc:docMk/>
            <pc:sldMk cId="2202233447" sldId="355"/>
            <ac:graphicFrameMk id="12" creationId="{41787760-5B2B-459A-ADE8-0035FFC2060A}"/>
          </ac:graphicFrameMkLst>
        </pc:graphicFrameChg>
        <pc:graphicFrameChg chg="del mod">
          <ac:chgData name="何路" userId="S::m09158023@o365.mcut.edu.tw::348fb45a-d8b2-4bea-b5b1-e0f2bea58a10" providerId="AD" clId="Web-{6E60C8DA-04C8-6551-85DC-12CDE1ED1CEA}" dt="2021-12-01T15:56:34.141" v="223"/>
          <ac:graphicFrameMkLst>
            <pc:docMk/>
            <pc:sldMk cId="2202233447" sldId="355"/>
            <ac:graphicFrameMk id="16" creationId="{0BEC5AD1-FE1C-43DD-A4DD-AB7DC3FF0793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6:34.141" v="222"/>
          <ac:graphicFrameMkLst>
            <pc:docMk/>
            <pc:sldMk cId="2202233447" sldId="355"/>
            <ac:graphicFrameMk id="17" creationId="{EF031AF6-DF2E-462D-8D83-779AF5852DD3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6:34.126" v="221"/>
          <ac:graphicFrameMkLst>
            <pc:docMk/>
            <pc:sldMk cId="2202233447" sldId="355"/>
            <ac:graphicFrameMk id="18" creationId="{18D750AF-CBEF-429C-B7F8-075D7A071263}"/>
          </ac:graphicFrameMkLst>
        </pc:graphicFrameChg>
        <pc:graphicFrameChg chg="del mod">
          <ac:chgData name="何路" userId="S::m09158023@o365.mcut.edu.tw::348fb45a-d8b2-4bea-b5b1-e0f2bea58a10" providerId="AD" clId="Web-{6E60C8DA-04C8-6551-85DC-12CDE1ED1CEA}" dt="2021-12-01T15:56:34.126" v="220"/>
          <ac:graphicFrameMkLst>
            <pc:docMk/>
            <pc:sldMk cId="2202233447" sldId="355"/>
            <ac:graphicFrameMk id="20" creationId="{A460ACF7-C12C-49C5-A667-D912D491220E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6:34.126" v="219"/>
          <ac:graphicFrameMkLst>
            <pc:docMk/>
            <pc:sldMk cId="2202233447" sldId="355"/>
            <ac:graphicFrameMk id="21" creationId="{9D0A230A-F267-4621-B52F-E4F85416EB2E}"/>
          </ac:graphicFrameMkLst>
        </pc:graphicFrameChg>
        <pc:graphicFrameChg chg="del">
          <ac:chgData name="何路" userId="S::m09158023@o365.mcut.edu.tw::348fb45a-d8b2-4bea-b5b1-e0f2bea58a10" providerId="AD" clId="Web-{6E60C8DA-04C8-6551-85DC-12CDE1ED1CEA}" dt="2021-12-01T15:56:34.126" v="218"/>
          <ac:graphicFrameMkLst>
            <pc:docMk/>
            <pc:sldMk cId="2202233447" sldId="355"/>
            <ac:graphicFrameMk id="22" creationId="{AB75EEE7-F2F0-4659-AF26-9D66667960C4}"/>
          </ac:graphicFrameMkLst>
        </pc:graphicFrameChg>
      </pc:sldChg>
    </pc:docChg>
  </pc:docChgLst>
  <pc:docChgLst>
    <pc:chgData name="何路" userId="S::m09158023@o365.mcut.edu.tw::348fb45a-d8b2-4bea-b5b1-e0f2bea58a10" providerId="AD" clId="Web-{403B2F74-65FD-68D0-2EE0-FE3169A5F9E3}"/>
    <pc:docChg chg="addSld delSld modSld sldOrd">
      <pc:chgData name="何路" userId="S::m09158023@o365.mcut.edu.tw::348fb45a-d8b2-4bea-b5b1-e0f2bea58a10" providerId="AD" clId="Web-{403B2F74-65FD-68D0-2EE0-FE3169A5F9E3}" dt="2022-01-18T05:32:56.995" v="1583" actId="1076"/>
      <pc:docMkLst>
        <pc:docMk/>
      </pc:docMkLst>
      <pc:sldChg chg="addSp delSp modSp">
        <pc:chgData name="何路" userId="S::m09158023@o365.mcut.edu.tw::348fb45a-d8b2-4bea-b5b1-e0f2bea58a10" providerId="AD" clId="Web-{403B2F74-65FD-68D0-2EE0-FE3169A5F9E3}" dt="2022-01-18T05:32:11.526" v="1573" actId="1076"/>
        <pc:sldMkLst>
          <pc:docMk/>
          <pc:sldMk cId="2340179066" sldId="438"/>
        </pc:sldMkLst>
        <pc:spChg chg="del">
          <ac:chgData name="何路" userId="S::m09158023@o365.mcut.edu.tw::348fb45a-d8b2-4bea-b5b1-e0f2bea58a10" providerId="AD" clId="Web-{403B2F74-65FD-68D0-2EE0-FE3169A5F9E3}" dt="2022-01-18T01:59:17.867" v="50"/>
          <ac:spMkLst>
            <pc:docMk/>
            <pc:sldMk cId="2340179066" sldId="438"/>
            <ac:spMk id="3" creationId="{3D1539EE-EF94-46F0-995E-B8C4A927B622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5:31:59.885" v="1571"/>
          <ac:spMkLst>
            <pc:docMk/>
            <pc:sldMk cId="2340179066" sldId="438"/>
            <ac:spMk id="3" creationId="{4B238A1D-BF70-4AB0-AE44-EB21053C2053}"/>
          </ac:spMkLst>
        </pc:spChg>
        <pc:spChg chg="add del">
          <ac:chgData name="何路" userId="S::m09158023@o365.mcut.edu.tw::348fb45a-d8b2-4bea-b5b1-e0f2bea58a10" providerId="AD" clId="Web-{403B2F74-65FD-68D0-2EE0-FE3169A5F9E3}" dt="2022-01-18T02:02:01.699" v="74"/>
          <ac:spMkLst>
            <pc:docMk/>
            <pc:sldMk cId="2340179066" sldId="438"/>
            <ac:spMk id="12" creationId="{A5BC08D2-B9CF-4F99-B989-CF30BD648035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2:06:32.581" v="100"/>
          <ac:spMkLst>
            <pc:docMk/>
            <pc:sldMk cId="2340179066" sldId="438"/>
            <ac:spMk id="14" creationId="{6C635D98-DB18-4D92-B8FD-5283DF3AC495}"/>
          </ac:spMkLst>
        </pc:spChg>
        <pc:spChg chg="add mod">
          <ac:chgData name="何路" userId="S::m09158023@o365.mcut.edu.tw::348fb45a-d8b2-4bea-b5b1-e0f2bea58a10" providerId="AD" clId="Web-{403B2F74-65FD-68D0-2EE0-FE3169A5F9E3}" dt="2022-01-18T05:32:11.526" v="1573" actId="1076"/>
          <ac:spMkLst>
            <pc:docMk/>
            <pc:sldMk cId="2340179066" sldId="438"/>
            <ac:spMk id="17" creationId="{8206D502-99DC-40F1-8447-3A0F81DBE7B5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2:17:59.816" v="224"/>
          <ac:spMkLst>
            <pc:docMk/>
            <pc:sldMk cId="2340179066" sldId="438"/>
            <ac:spMk id="21" creationId="{DFA1A589-4713-498F-B262-69AF88D2EF09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2:37:41.579" v="509"/>
          <ac:spMkLst>
            <pc:docMk/>
            <pc:sldMk cId="2340179066" sldId="438"/>
            <ac:spMk id="29" creationId="{25BBE65F-937E-4F9C-99A2-AF5F82AF62A4}"/>
          </ac:spMkLst>
        </pc:spChg>
        <pc:spChg chg="add mod">
          <ac:chgData name="何路" userId="S::m09158023@o365.mcut.edu.tw::348fb45a-d8b2-4bea-b5b1-e0f2bea58a10" providerId="AD" clId="Web-{403B2F74-65FD-68D0-2EE0-FE3169A5F9E3}" dt="2022-01-18T03:37:17.679" v="1150" actId="20577"/>
          <ac:spMkLst>
            <pc:docMk/>
            <pc:sldMk cId="2340179066" sldId="438"/>
            <ac:spMk id="30" creationId="{3D98599F-E59B-4859-9E8B-0D97FF1DF140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3:41:50.139" v="1184"/>
          <ac:spMkLst>
            <pc:docMk/>
            <pc:sldMk cId="2340179066" sldId="438"/>
            <ac:spMk id="31" creationId="{8A7AD8B7-D32A-49EF-91CE-7F53EA40F379}"/>
          </ac:spMkLst>
        </pc:spChg>
        <pc:spChg chg="add mod">
          <ac:chgData name="何路" userId="S::m09158023@o365.mcut.edu.tw::348fb45a-d8b2-4bea-b5b1-e0f2bea58a10" providerId="AD" clId="Web-{403B2F74-65FD-68D0-2EE0-FE3169A5F9E3}" dt="2022-01-18T02:34:55.637" v="440" actId="14100"/>
          <ac:spMkLst>
            <pc:docMk/>
            <pc:sldMk cId="2340179066" sldId="438"/>
            <ac:spMk id="36" creationId="{23D3718F-D13C-4828-BDAD-DAA6E267C372}"/>
          </ac:spMkLst>
        </pc:spChg>
        <pc:spChg chg="add mod">
          <ac:chgData name="何路" userId="S::m09158023@o365.mcut.edu.tw::348fb45a-d8b2-4bea-b5b1-e0f2bea58a10" providerId="AD" clId="Web-{403B2F74-65FD-68D0-2EE0-FE3169A5F9E3}" dt="2022-01-18T03:41:13.607" v="1170" actId="20577"/>
          <ac:spMkLst>
            <pc:docMk/>
            <pc:sldMk cId="2340179066" sldId="438"/>
            <ac:spMk id="41" creationId="{9731FD59-197F-4D1B-BBF2-597EBDE8E90C}"/>
          </ac:spMkLst>
        </pc:spChg>
        <pc:spChg chg="add">
          <ac:chgData name="何路" userId="S::m09158023@o365.mcut.edu.tw::348fb45a-d8b2-4bea-b5b1-e0f2bea58a10" providerId="AD" clId="Web-{403B2F74-65FD-68D0-2EE0-FE3169A5F9E3}" dt="2022-01-18T02:37:42.297" v="510"/>
          <ac:spMkLst>
            <pc:docMk/>
            <pc:sldMk cId="2340179066" sldId="438"/>
            <ac:spMk id="43" creationId="{1FA29C3D-1F7F-42C6-9453-AD1CAC7DB7C8}"/>
          </ac:spMkLst>
        </pc:spChg>
        <pc:spChg chg="add mod">
          <ac:chgData name="何路" userId="S::m09158023@o365.mcut.edu.tw::348fb45a-d8b2-4bea-b5b1-e0f2bea58a10" providerId="AD" clId="Web-{403B2F74-65FD-68D0-2EE0-FE3169A5F9E3}" dt="2022-01-18T03:42:02.280" v="1187" actId="1076"/>
          <ac:spMkLst>
            <pc:docMk/>
            <pc:sldMk cId="2340179066" sldId="438"/>
            <ac:spMk id="45" creationId="{46FDAADF-2C19-40CE-8690-F96F2E8EEC45}"/>
          </ac:spMkLst>
        </pc:spChg>
        <pc:picChg chg="mod">
          <ac:chgData name="何路" userId="S::m09158023@o365.mcut.edu.tw::348fb45a-d8b2-4bea-b5b1-e0f2bea58a10" providerId="AD" clId="Web-{403B2F74-65FD-68D0-2EE0-FE3169A5F9E3}" dt="2022-01-18T02:14:59.312" v="187" actId="1076"/>
          <ac:picMkLst>
            <pc:docMk/>
            <pc:sldMk cId="2340179066" sldId="438"/>
            <ac:picMk id="2" creationId="{AE7659B7-7D09-4802-991B-CCC8B55E7DA5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08:56.741" v="111"/>
          <ac:picMkLst>
            <pc:docMk/>
            <pc:sldMk cId="2340179066" sldId="438"/>
            <ac:picMk id="4" creationId="{E653AE8A-DF77-40F5-B0A1-3E16EAF207B5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04:12.124" v="75"/>
          <ac:picMkLst>
            <pc:docMk/>
            <pc:sldMk cId="2340179066" sldId="438"/>
            <ac:picMk id="5" creationId="{A27BC985-AB70-41AE-98B0-6BEDFD6A3AC8}"/>
          </ac:picMkLst>
        </pc:picChg>
        <pc:picChg chg="del">
          <ac:chgData name="何路" userId="S::m09158023@o365.mcut.edu.tw::348fb45a-d8b2-4bea-b5b1-e0f2bea58a10" providerId="AD" clId="Web-{403B2F74-65FD-68D0-2EE0-FE3169A5F9E3}" dt="2022-01-18T01:54:26.814" v="3"/>
          <ac:picMkLst>
            <pc:docMk/>
            <pc:sldMk cId="2340179066" sldId="438"/>
            <ac:picMk id="6" creationId="{DA1399A8-01C8-46B0-9C37-8FC492A02F3E}"/>
          </ac:picMkLst>
        </pc:picChg>
        <pc:picChg chg="del">
          <ac:chgData name="何路" userId="S::m09158023@o365.mcut.edu.tw::348fb45a-d8b2-4bea-b5b1-e0f2bea58a10" providerId="AD" clId="Web-{403B2F74-65FD-68D0-2EE0-FE3169A5F9E3}" dt="2022-01-18T01:54:26.095" v="1"/>
          <ac:picMkLst>
            <pc:docMk/>
            <pc:sldMk cId="2340179066" sldId="438"/>
            <ac:picMk id="7" creationId="{93BCFAF8-6B70-46A0-B4AB-D3F5EC489106}"/>
          </ac:picMkLst>
        </pc:picChg>
        <pc:picChg chg="del">
          <ac:chgData name="何路" userId="S::m09158023@o365.mcut.edu.tw::348fb45a-d8b2-4bea-b5b1-e0f2bea58a10" providerId="AD" clId="Web-{403B2F74-65FD-68D0-2EE0-FE3169A5F9E3}" dt="2022-01-18T01:54:26.126" v="2"/>
          <ac:picMkLst>
            <pc:docMk/>
            <pc:sldMk cId="2340179066" sldId="438"/>
            <ac:picMk id="8" creationId="{FFCA26D3-D470-4BF4-8466-9935C94B5056}"/>
          </ac:picMkLst>
        </pc:picChg>
        <pc:picChg chg="del">
          <ac:chgData name="何路" userId="S::m09158023@o365.mcut.edu.tw::348fb45a-d8b2-4bea-b5b1-e0f2bea58a10" providerId="AD" clId="Web-{403B2F74-65FD-68D0-2EE0-FE3169A5F9E3}" dt="2022-01-18T01:54:24.923" v="0"/>
          <ac:picMkLst>
            <pc:docMk/>
            <pc:sldMk cId="2340179066" sldId="438"/>
            <ac:picMk id="9" creationId="{DC536180-DDC6-4DAC-BF2C-BAD8308F74C8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17:14.143" v="215"/>
          <ac:picMkLst>
            <pc:docMk/>
            <pc:sldMk cId="2340179066" sldId="438"/>
            <ac:picMk id="10" creationId="{B20BE963-697D-42FD-AF8C-D992DD227A09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13:08.481" v="156"/>
          <ac:picMkLst>
            <pc:docMk/>
            <pc:sldMk cId="2340179066" sldId="438"/>
            <ac:picMk id="11" creationId="{B905C8BA-08F2-4F80-A10B-F8AD99C782F7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10:51.884" v="131"/>
          <ac:picMkLst>
            <pc:docMk/>
            <pc:sldMk cId="2340179066" sldId="438"/>
            <ac:picMk id="13" creationId="{228F7180-995D-463B-936A-81A69F6CE5A8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32:24.946" v="398"/>
          <ac:picMkLst>
            <pc:docMk/>
            <pc:sldMk cId="2340179066" sldId="438"/>
            <ac:picMk id="15" creationId="{4377C018-7886-4C0C-94EC-AA3FF7F833C3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24:03.137" v="281"/>
          <ac:picMkLst>
            <pc:docMk/>
            <pc:sldMk cId="2340179066" sldId="438"/>
            <ac:picMk id="16" creationId="{264CDCC1-ED47-4CCE-B59A-07C3F0DB740E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32:24.946" v="397"/>
          <ac:picMkLst>
            <pc:docMk/>
            <pc:sldMk cId="2340179066" sldId="438"/>
            <ac:picMk id="17" creationId="{438E9B5E-BE28-46A4-A094-FF8409B17826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32:24.946" v="396"/>
          <ac:picMkLst>
            <pc:docMk/>
            <pc:sldMk cId="2340179066" sldId="438"/>
            <ac:picMk id="18" creationId="{15597009-BBCA-4768-A7F1-FAE2F0921E85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16:06.048" v="206"/>
          <ac:picMkLst>
            <pc:docMk/>
            <pc:sldMk cId="2340179066" sldId="438"/>
            <ac:picMk id="19" creationId="{DC60D6E3-4626-4B9A-968B-CDFCD23DB62F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32:24.946" v="395"/>
          <ac:picMkLst>
            <pc:docMk/>
            <pc:sldMk cId="2340179066" sldId="438"/>
            <ac:picMk id="20" creationId="{AFD9E7AF-475F-407B-9F80-B173FFC747F6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23:48.309" v="278"/>
          <ac:picMkLst>
            <pc:docMk/>
            <pc:sldMk cId="2340179066" sldId="438"/>
            <ac:picMk id="22" creationId="{A8F386D6-9F80-4F05-9730-02C628D72DC2}"/>
          </ac:picMkLst>
        </pc:picChg>
        <pc:picChg chg="add del mod modCrop">
          <ac:chgData name="何路" userId="S::m09158023@o365.mcut.edu.tw::348fb45a-d8b2-4bea-b5b1-e0f2bea58a10" providerId="AD" clId="Web-{403B2F74-65FD-68D0-2EE0-FE3169A5F9E3}" dt="2022-01-18T02:32:24.946" v="394"/>
          <ac:picMkLst>
            <pc:docMk/>
            <pc:sldMk cId="2340179066" sldId="438"/>
            <ac:picMk id="23" creationId="{5DFE2B15-0B9F-4CF8-9ED7-E72BCBB7F9F4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32:51.603" v="407"/>
          <ac:picMkLst>
            <pc:docMk/>
            <pc:sldMk cId="2340179066" sldId="438"/>
            <ac:picMk id="24" creationId="{C98651A5-976D-42F9-A319-F2A650E50C01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32:29.915" v="401"/>
          <ac:picMkLst>
            <pc:docMk/>
            <pc:sldMk cId="2340179066" sldId="438"/>
            <ac:picMk id="25" creationId="{0816A7DD-0EB6-42D5-A7FF-D16CD56D38D0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32:29.915" v="400"/>
          <ac:picMkLst>
            <pc:docMk/>
            <pc:sldMk cId="2340179066" sldId="438"/>
            <ac:picMk id="26" creationId="{B4FA5DC6-AC56-4D65-A1C0-1A6DD081FF7F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32:29.915" v="399"/>
          <ac:picMkLst>
            <pc:docMk/>
            <pc:sldMk cId="2340179066" sldId="438"/>
            <ac:picMk id="27" creationId="{D52A9570-59A0-4E03-BE4C-EF1E06109D04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1:17.107" v="1174"/>
          <ac:picMkLst>
            <pc:docMk/>
            <pc:sldMk cId="2340179066" sldId="438"/>
            <ac:picMk id="32" creationId="{2C598A54-3866-408D-96EE-DEF845F0F317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1:16.388" v="1173"/>
          <ac:picMkLst>
            <pc:docMk/>
            <pc:sldMk cId="2340179066" sldId="438"/>
            <ac:picMk id="33" creationId="{5D1A4D1E-53C0-4C00-BCCC-410187161EE4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1:15.794" v="1172"/>
          <ac:picMkLst>
            <pc:docMk/>
            <pc:sldMk cId="2340179066" sldId="438"/>
            <ac:picMk id="34" creationId="{233AD505-7F86-407B-A997-1BB5D5EBCBB0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1:15.076" v="1171"/>
          <ac:picMkLst>
            <pc:docMk/>
            <pc:sldMk cId="2340179066" sldId="438"/>
            <ac:picMk id="35" creationId="{7EF4ACC8-F2F5-479D-BD10-8062A5086BA1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2:35:26.841" v="449" actId="14100"/>
          <ac:picMkLst>
            <pc:docMk/>
            <pc:sldMk cId="2340179066" sldId="438"/>
            <ac:picMk id="37" creationId="{FA4A4F63-5081-4ACD-BEB7-B0F0A39AA375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2:35:31.622" v="451" actId="14100"/>
          <ac:picMkLst>
            <pc:docMk/>
            <pc:sldMk cId="2340179066" sldId="438"/>
            <ac:picMk id="38" creationId="{4B5AD5C0-A109-4EF1-8132-4A35DCAEAC67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2:35:44.295" v="455" actId="14100"/>
          <ac:picMkLst>
            <pc:docMk/>
            <pc:sldMk cId="2340179066" sldId="438"/>
            <ac:picMk id="39" creationId="{5334E29C-444D-4C11-A414-19C7FAE294CE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2:35:56.201" v="459" actId="14100"/>
          <ac:picMkLst>
            <pc:docMk/>
            <pc:sldMk cId="2340179066" sldId="438"/>
            <ac:picMk id="40" creationId="{7E53F021-5E18-4273-899B-3FA2CF4327CD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3:42:24.155" v="1194" actId="14100"/>
          <ac:picMkLst>
            <pc:docMk/>
            <pc:sldMk cId="2340179066" sldId="438"/>
            <ac:picMk id="44" creationId="{5E3BF05B-B8AA-4F5C-BECC-339CD15543F2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3:42:30.249" v="1196" actId="14100"/>
          <ac:picMkLst>
            <pc:docMk/>
            <pc:sldMk cId="2340179066" sldId="438"/>
            <ac:picMk id="46" creationId="{36B29742-7456-4BDC-8D14-18ECE9FEB6D7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3:42:41.937" v="1201" actId="14100"/>
          <ac:picMkLst>
            <pc:docMk/>
            <pc:sldMk cId="2340179066" sldId="438"/>
            <ac:picMk id="47" creationId="{D47FA0A4-0520-4C43-A55C-FA84FD94E1B0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3:42:57.500" v="1205" actId="14100"/>
          <ac:picMkLst>
            <pc:docMk/>
            <pc:sldMk cId="2340179066" sldId="438"/>
            <ac:picMk id="48" creationId="{DC7D1A6F-F814-41B5-8C12-7BF16A3217AD}"/>
          </ac:picMkLst>
        </pc:picChg>
      </pc:sldChg>
      <pc:sldChg chg="addSp delSp modSp add replId">
        <pc:chgData name="何路" userId="S::m09158023@o365.mcut.edu.tw::348fb45a-d8b2-4bea-b5b1-e0f2bea58a10" providerId="AD" clId="Web-{403B2F74-65FD-68D0-2EE0-FE3169A5F9E3}" dt="2022-01-18T05:32:56.995" v="1583" actId="1076"/>
        <pc:sldMkLst>
          <pc:docMk/>
          <pc:sldMk cId="3364704387" sldId="439"/>
        </pc:sldMkLst>
        <pc:spChg chg="add del mod">
          <ac:chgData name="何路" userId="S::m09158023@o365.mcut.edu.tw::348fb45a-d8b2-4bea-b5b1-e0f2bea58a10" providerId="AD" clId="Web-{403B2F74-65FD-68D0-2EE0-FE3169A5F9E3}" dt="2022-01-18T04:24:24.296" v="1351"/>
          <ac:spMkLst>
            <pc:docMk/>
            <pc:sldMk cId="3364704387" sldId="439"/>
            <ac:spMk id="3" creationId="{B300BFB8-3E9B-4215-8B02-C97EBEC1F22A}"/>
          </ac:spMkLst>
        </pc:spChg>
        <pc:spChg chg="mod">
          <ac:chgData name="何路" userId="S::m09158023@o365.mcut.edu.tw::348fb45a-d8b2-4bea-b5b1-e0f2bea58a10" providerId="AD" clId="Web-{403B2F74-65FD-68D0-2EE0-FE3169A5F9E3}" dt="2022-01-18T02:37:33.672" v="508" actId="20577"/>
          <ac:spMkLst>
            <pc:docMk/>
            <pc:sldMk cId="3364704387" sldId="439"/>
            <ac:spMk id="29" creationId="{25BBE65F-937E-4F9C-99A2-AF5F82AF62A4}"/>
          </ac:spMkLst>
        </pc:spChg>
        <pc:spChg chg="del">
          <ac:chgData name="何路" userId="S::m09158023@o365.mcut.edu.tw::348fb45a-d8b2-4bea-b5b1-e0f2bea58a10" providerId="AD" clId="Web-{403B2F74-65FD-68D0-2EE0-FE3169A5F9E3}" dt="2022-01-18T03:47:41.444" v="1287"/>
          <ac:spMkLst>
            <pc:docMk/>
            <pc:sldMk cId="3364704387" sldId="439"/>
            <ac:spMk id="31" creationId="{8A7AD8B7-D32A-49EF-91CE-7F53EA40F379}"/>
          </ac:spMkLst>
        </pc:spChg>
        <pc:picChg chg="add mod">
          <ac:chgData name="何路" userId="S::m09158023@o365.mcut.edu.tw::348fb45a-d8b2-4bea-b5b1-e0f2bea58a10" providerId="AD" clId="Web-{403B2F74-65FD-68D0-2EE0-FE3169A5F9E3}" dt="2022-01-18T05:32:56.964" v="1579" actId="1076"/>
          <ac:picMkLst>
            <pc:docMk/>
            <pc:sldMk cId="3364704387" sldId="439"/>
            <ac:picMk id="4" creationId="{9BA03AB9-A1DD-4F14-87A4-2EE8C4761468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5:32:56.964" v="1580" actId="1076"/>
          <ac:picMkLst>
            <pc:docMk/>
            <pc:sldMk cId="3364704387" sldId="439"/>
            <ac:picMk id="5" creationId="{8D3C907A-FDD6-4691-AB3B-F58A657CC777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5:32:56.980" v="1581" actId="1076"/>
          <ac:picMkLst>
            <pc:docMk/>
            <pc:sldMk cId="3364704387" sldId="439"/>
            <ac:picMk id="6" creationId="{0DB8BB35-87C4-4BE1-B146-C73C3A7EF481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5:32:56.980" v="1582" actId="1076"/>
          <ac:picMkLst>
            <pc:docMk/>
            <pc:sldMk cId="3364704387" sldId="439"/>
            <ac:picMk id="7" creationId="{C3C68326-5BFA-43B0-8B7B-352F99CDD304}"/>
          </ac:picMkLst>
        </pc:picChg>
        <pc:picChg chg="mod">
          <ac:chgData name="何路" userId="S::m09158023@o365.mcut.edu.tw::348fb45a-d8b2-4bea-b5b1-e0f2bea58a10" providerId="AD" clId="Web-{403B2F74-65FD-68D0-2EE0-FE3169A5F9E3}" dt="2022-01-18T05:32:56.917" v="1574" actId="1076"/>
          <ac:picMkLst>
            <pc:docMk/>
            <pc:sldMk cId="3364704387" sldId="439"/>
            <ac:picMk id="15" creationId="{4377C018-7886-4C0C-94EC-AA3FF7F833C3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5:32:56.995" v="1583" actId="1076"/>
          <ac:picMkLst>
            <pc:docMk/>
            <pc:sldMk cId="3364704387" sldId="439"/>
            <ac:picMk id="16" creationId="{A176F7B1-9DA1-4C14-B772-B81BF23057DA}"/>
          </ac:picMkLst>
        </pc:picChg>
        <pc:picChg chg="mod">
          <ac:chgData name="何路" userId="S::m09158023@o365.mcut.edu.tw::348fb45a-d8b2-4bea-b5b1-e0f2bea58a10" providerId="AD" clId="Web-{403B2F74-65FD-68D0-2EE0-FE3169A5F9E3}" dt="2022-01-18T05:32:56.933" v="1575" actId="1076"/>
          <ac:picMkLst>
            <pc:docMk/>
            <pc:sldMk cId="3364704387" sldId="439"/>
            <ac:picMk id="17" creationId="{438E9B5E-BE28-46A4-A094-FF8409B17826}"/>
          </ac:picMkLst>
        </pc:picChg>
        <pc:picChg chg="mod">
          <ac:chgData name="何路" userId="S::m09158023@o365.mcut.edu.tw::348fb45a-d8b2-4bea-b5b1-e0f2bea58a10" providerId="AD" clId="Web-{403B2F74-65FD-68D0-2EE0-FE3169A5F9E3}" dt="2022-01-18T05:32:56.933" v="1576" actId="1076"/>
          <ac:picMkLst>
            <pc:docMk/>
            <pc:sldMk cId="3364704387" sldId="439"/>
            <ac:picMk id="18" creationId="{15597009-BBCA-4768-A7F1-FAE2F0921E85}"/>
          </ac:picMkLst>
        </pc:picChg>
        <pc:picChg chg="mod">
          <ac:chgData name="何路" userId="S::m09158023@o365.mcut.edu.tw::348fb45a-d8b2-4bea-b5b1-e0f2bea58a10" providerId="AD" clId="Web-{403B2F74-65FD-68D0-2EE0-FE3169A5F9E3}" dt="2022-01-18T05:32:56.948" v="1577" actId="1076"/>
          <ac:picMkLst>
            <pc:docMk/>
            <pc:sldMk cId="3364704387" sldId="439"/>
            <ac:picMk id="20" creationId="{AFD9E7AF-475F-407B-9F80-B173FFC747F6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5:28:46.193" v="1535"/>
          <ac:picMkLst>
            <pc:docMk/>
            <pc:sldMk cId="3364704387" sldId="439"/>
            <ac:picMk id="21" creationId="{9033624A-E121-4B8B-924B-5D339F940520}"/>
          </ac:picMkLst>
        </pc:picChg>
        <pc:picChg chg="mod">
          <ac:chgData name="何路" userId="S::m09158023@o365.mcut.edu.tw::348fb45a-d8b2-4bea-b5b1-e0f2bea58a10" providerId="AD" clId="Web-{403B2F74-65FD-68D0-2EE0-FE3169A5F9E3}" dt="2022-01-18T05:32:56.948" v="1578" actId="1076"/>
          <ac:picMkLst>
            <pc:docMk/>
            <pc:sldMk cId="3364704387" sldId="439"/>
            <ac:picMk id="23" creationId="{5DFE2B15-0B9F-4CF8-9ED7-E72BCBB7F9F4}"/>
          </ac:picMkLst>
        </pc:picChg>
        <pc:picChg chg="del">
          <ac:chgData name="何路" userId="S::m09158023@o365.mcut.edu.tw::348fb45a-d8b2-4bea-b5b1-e0f2bea58a10" providerId="AD" clId="Web-{403B2F74-65FD-68D0-2EE0-FE3169A5F9E3}" dt="2022-01-18T03:47:41.460" v="1291"/>
          <ac:picMkLst>
            <pc:docMk/>
            <pc:sldMk cId="3364704387" sldId="439"/>
            <ac:picMk id="24" creationId="{C98651A5-976D-42F9-A319-F2A650E50C01}"/>
          </ac:picMkLst>
        </pc:picChg>
        <pc:picChg chg="del">
          <ac:chgData name="何路" userId="S::m09158023@o365.mcut.edu.tw::348fb45a-d8b2-4bea-b5b1-e0f2bea58a10" providerId="AD" clId="Web-{403B2F74-65FD-68D0-2EE0-FE3169A5F9E3}" dt="2022-01-18T03:47:41.444" v="1290"/>
          <ac:picMkLst>
            <pc:docMk/>
            <pc:sldMk cId="3364704387" sldId="439"/>
            <ac:picMk id="25" creationId="{0816A7DD-0EB6-42D5-A7FF-D16CD56D38D0}"/>
          </ac:picMkLst>
        </pc:picChg>
        <pc:picChg chg="del">
          <ac:chgData name="何路" userId="S::m09158023@o365.mcut.edu.tw::348fb45a-d8b2-4bea-b5b1-e0f2bea58a10" providerId="AD" clId="Web-{403B2F74-65FD-68D0-2EE0-FE3169A5F9E3}" dt="2022-01-18T03:47:41.444" v="1289"/>
          <ac:picMkLst>
            <pc:docMk/>
            <pc:sldMk cId="3364704387" sldId="439"/>
            <ac:picMk id="26" creationId="{B4FA5DC6-AC56-4D65-A1C0-1A6DD081FF7F}"/>
          </ac:picMkLst>
        </pc:picChg>
        <pc:picChg chg="del">
          <ac:chgData name="何路" userId="S::m09158023@o365.mcut.edu.tw::348fb45a-d8b2-4bea-b5b1-e0f2bea58a10" providerId="AD" clId="Web-{403B2F74-65FD-68D0-2EE0-FE3169A5F9E3}" dt="2022-01-18T03:47:41.444" v="1288"/>
          <ac:picMkLst>
            <pc:docMk/>
            <pc:sldMk cId="3364704387" sldId="439"/>
            <ac:picMk id="27" creationId="{D52A9570-59A0-4E03-BE4C-EF1E06109D04}"/>
          </ac:picMkLst>
        </pc:picChg>
      </pc:sldChg>
      <pc:sldChg chg="add del replId">
        <pc:chgData name="何路" userId="S::m09158023@o365.mcut.edu.tw::348fb45a-d8b2-4bea-b5b1-e0f2bea58a10" providerId="AD" clId="Web-{403B2F74-65FD-68D0-2EE0-FE3169A5F9E3}" dt="2022-01-18T02:34:27.340" v="431"/>
        <pc:sldMkLst>
          <pc:docMk/>
          <pc:sldMk cId="379309226" sldId="440"/>
        </pc:sldMkLst>
      </pc:sldChg>
      <pc:sldChg chg="addSp delSp modSp add ord replId">
        <pc:chgData name="何路" userId="S::m09158023@o365.mcut.edu.tw::348fb45a-d8b2-4bea-b5b1-e0f2bea58a10" providerId="AD" clId="Web-{403B2F74-65FD-68D0-2EE0-FE3169A5F9E3}" dt="2022-01-18T03:25:29.928" v="1110" actId="1076"/>
        <pc:sldMkLst>
          <pc:docMk/>
          <pc:sldMk cId="4190889080" sldId="440"/>
        </pc:sldMkLst>
        <pc:spChg chg="add del mod">
          <ac:chgData name="何路" userId="S::m09158023@o365.mcut.edu.tw::348fb45a-d8b2-4bea-b5b1-e0f2bea58a10" providerId="AD" clId="Web-{403B2F74-65FD-68D0-2EE0-FE3169A5F9E3}" dt="2022-01-18T02:45:35.293" v="626"/>
          <ac:spMkLst>
            <pc:docMk/>
            <pc:sldMk cId="4190889080" sldId="440"/>
            <ac:spMk id="7" creationId="{EFC45E92-5C53-4B62-ACC6-9877C62ED063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150" v="963" actId="1076"/>
          <ac:spMkLst>
            <pc:docMk/>
            <pc:sldMk cId="4190889080" sldId="440"/>
            <ac:spMk id="8" creationId="{812772D1-23EA-4A02-A31D-129023669248}"/>
          </ac:spMkLst>
        </pc:spChg>
        <pc:spChg chg="add del">
          <ac:chgData name="何路" userId="S::m09158023@o365.mcut.edu.tw::348fb45a-d8b2-4bea-b5b1-e0f2bea58a10" providerId="AD" clId="Web-{403B2F74-65FD-68D0-2EE0-FE3169A5F9E3}" dt="2022-01-18T03:01:23.550" v="904"/>
          <ac:spMkLst>
            <pc:docMk/>
            <pc:sldMk cId="4190889080" sldId="440"/>
            <ac:spMk id="10" creationId="{58AA22AE-A14E-4F82-9BD0-800B5DC03444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4:33.349" v="1098" actId="1076"/>
          <ac:spMkLst>
            <pc:docMk/>
            <pc:sldMk cId="4190889080" sldId="440"/>
            <ac:spMk id="11" creationId="{3D156AD7-2982-47F8-9DC8-A9FFA5ED6E3A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4:45.708" v="1101" actId="1076"/>
          <ac:spMkLst>
            <pc:docMk/>
            <pc:sldMk cId="4190889080" sldId="440"/>
            <ac:spMk id="12" creationId="{962AD43D-6C33-4C63-9BD7-C64C8A3D10FE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4:59.334" v="1104" actId="1076"/>
          <ac:spMkLst>
            <pc:docMk/>
            <pc:sldMk cId="4190889080" sldId="440"/>
            <ac:spMk id="13" creationId="{A7545C93-3B8C-489F-A712-E7419CE369C9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5:18.131" v="1107" actId="1076"/>
          <ac:spMkLst>
            <pc:docMk/>
            <pc:sldMk cId="4190889080" sldId="440"/>
            <ac:spMk id="14" creationId="{191C1E3F-DA6C-4CD2-A516-2F7AA3FEB403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5:29.928" v="1110" actId="1076"/>
          <ac:spMkLst>
            <pc:docMk/>
            <pc:sldMk cId="4190889080" sldId="440"/>
            <ac:spMk id="15" creationId="{7D82100E-E72C-4034-855B-203BD5F39255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134" v="961" actId="1076"/>
          <ac:spMkLst>
            <pc:docMk/>
            <pc:sldMk cId="4190889080" sldId="440"/>
            <ac:spMk id="22" creationId="{3E77591E-0A9B-4A7D-9C80-7B419DD3AE46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2:56:51.043" v="806"/>
          <ac:spMkLst>
            <pc:docMk/>
            <pc:sldMk cId="4190889080" sldId="440"/>
            <ac:spMk id="23" creationId="{498DF9F4-53B0-4173-81B0-5683F5200154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3:05:34.009" v="951" actId="1076"/>
          <ac:spMkLst>
            <pc:docMk/>
            <pc:sldMk cId="4190889080" sldId="440"/>
            <ac:spMk id="24" creationId="{3DC6648B-9A75-4D3D-A524-A308FFB853FF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025" v="952" actId="1076"/>
          <ac:spMkLst>
            <pc:docMk/>
            <pc:sldMk cId="4190889080" sldId="440"/>
            <ac:spMk id="25" creationId="{AB8B54D0-A53E-4124-B15D-06DB055E8ED9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087" v="957" actId="1076"/>
          <ac:spMkLst>
            <pc:docMk/>
            <pc:sldMk cId="4190889080" sldId="440"/>
            <ac:spMk id="26" creationId="{E4B39F9F-CD99-4B62-ACF7-18A227EF6B8B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040" v="953" actId="1076"/>
          <ac:spMkLst>
            <pc:docMk/>
            <pc:sldMk cId="4190889080" sldId="440"/>
            <ac:spMk id="27" creationId="{EA411A38-FBF3-4BB8-B8B5-05B12EF602AC}"/>
          </ac:spMkLst>
        </pc:spChg>
        <pc:spChg chg="add mod">
          <ac:chgData name="何路" userId="S::m09158023@o365.mcut.edu.tw::348fb45a-d8b2-4bea-b5b1-e0f2bea58a10" providerId="AD" clId="Web-{403B2F74-65FD-68D0-2EE0-FE3169A5F9E3}" dt="2022-01-18T03:05:34.103" v="959" actId="1076"/>
          <ac:spMkLst>
            <pc:docMk/>
            <pc:sldMk cId="4190889080" sldId="440"/>
            <ac:spMk id="28" creationId="{C598CE0B-DE20-4DA5-ADB3-AA8BC20927BA}"/>
          </ac:spMkLst>
        </pc:spChg>
        <pc:spChg chg="del mod">
          <ac:chgData name="何路" userId="S::m09158023@o365.mcut.edu.tw::348fb45a-d8b2-4bea-b5b1-e0f2bea58a10" providerId="AD" clId="Web-{403B2F74-65FD-68D0-2EE0-FE3169A5F9E3}" dt="2022-01-18T02:58:38.718" v="849"/>
          <ac:spMkLst>
            <pc:docMk/>
            <pc:sldMk cId="4190889080" sldId="440"/>
            <ac:spMk id="30" creationId="{3D98599F-E59B-4859-9E8B-0D97FF1DF140}"/>
          </ac:spMkLst>
        </pc:spChg>
        <pc:spChg chg="del">
          <ac:chgData name="何路" userId="S::m09158023@o365.mcut.edu.tw::348fb45a-d8b2-4bea-b5b1-e0f2bea58a10" providerId="AD" clId="Web-{403B2F74-65FD-68D0-2EE0-FE3169A5F9E3}" dt="2022-01-18T02:37:57.407" v="521"/>
          <ac:spMkLst>
            <pc:docMk/>
            <pc:sldMk cId="4190889080" sldId="440"/>
            <ac:spMk id="31" creationId="{8A7AD8B7-D32A-49EF-91CE-7F53EA40F379}"/>
          </ac:spMkLst>
        </pc:spChg>
        <pc:spChg chg="del mod">
          <ac:chgData name="何路" userId="S::m09158023@o365.mcut.edu.tw::348fb45a-d8b2-4bea-b5b1-e0f2bea58a10" providerId="AD" clId="Web-{403B2F74-65FD-68D0-2EE0-FE3169A5F9E3}" dt="2022-01-18T02:58:39.530" v="850"/>
          <ac:spMkLst>
            <pc:docMk/>
            <pc:sldMk cId="4190889080" sldId="440"/>
            <ac:spMk id="36" creationId="{23D3718F-D13C-4828-BDAD-DAA6E267C372}"/>
          </ac:spMkLst>
        </pc:spChg>
        <pc:spChg chg="del">
          <ac:chgData name="何路" userId="S::m09158023@o365.mcut.edu.tw::348fb45a-d8b2-4bea-b5b1-e0f2bea58a10" providerId="AD" clId="Web-{403B2F74-65FD-68D0-2EE0-FE3169A5F9E3}" dt="2022-01-18T02:37:53.298" v="518"/>
          <ac:spMkLst>
            <pc:docMk/>
            <pc:sldMk cId="4190889080" sldId="440"/>
            <ac:spMk id="41" creationId="{9731FD59-197F-4D1B-BBF2-597EBDE8E90C}"/>
          </ac:spMkLst>
        </pc:spChg>
        <pc:picChg chg="add del mod">
          <ac:chgData name="何路" userId="S::m09158023@o365.mcut.edu.tw::348fb45a-d8b2-4bea-b5b1-e0f2bea58a10" providerId="AD" clId="Web-{403B2F74-65FD-68D0-2EE0-FE3169A5F9E3}" dt="2022-01-18T02:58:38.718" v="848"/>
          <ac:picMkLst>
            <pc:docMk/>
            <pc:sldMk cId="4190889080" sldId="440"/>
            <ac:picMk id="3" creationId="{1B4C7804-EAFD-4CC5-B23B-6E4F2506281D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58:38.718" v="847"/>
          <ac:picMkLst>
            <pc:docMk/>
            <pc:sldMk cId="4190889080" sldId="440"/>
            <ac:picMk id="4" creationId="{271B185F-C1B3-4B3F-9B4F-6AC0BFA4646F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58:38.718" v="846"/>
          <ac:picMkLst>
            <pc:docMk/>
            <pc:sldMk cId="4190889080" sldId="440"/>
            <ac:picMk id="5" creationId="{147D5D15-B09D-4831-A59F-85DC0F4C9B11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2:58:38.718" v="845"/>
          <ac:picMkLst>
            <pc:docMk/>
            <pc:sldMk cId="4190889080" sldId="440"/>
            <ac:picMk id="6" creationId="{BAE5AAA9-0C54-49D9-8A78-DE4B054D24DD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7"/>
          <ac:picMkLst>
            <pc:docMk/>
            <pc:sldMk cId="4190889080" sldId="440"/>
            <ac:picMk id="32" creationId="{2C598A54-3866-408D-96EE-DEF845F0F317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6"/>
          <ac:picMkLst>
            <pc:docMk/>
            <pc:sldMk cId="4190889080" sldId="440"/>
            <ac:picMk id="33" creationId="{5D1A4D1E-53C0-4C00-BCCC-410187161EE4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5"/>
          <ac:picMkLst>
            <pc:docMk/>
            <pc:sldMk cId="4190889080" sldId="440"/>
            <ac:picMk id="34" creationId="{233AD505-7F86-407B-A997-1BB5D5EBCBB0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4"/>
          <ac:picMkLst>
            <pc:docMk/>
            <pc:sldMk cId="4190889080" sldId="440"/>
            <ac:picMk id="35" creationId="{7EF4ACC8-F2F5-479D-BD10-8062A5086BA1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3"/>
          <ac:picMkLst>
            <pc:docMk/>
            <pc:sldMk cId="4190889080" sldId="440"/>
            <ac:picMk id="37" creationId="{FA4A4F63-5081-4ACD-BEB7-B0F0A39AA375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1.876" v="512"/>
          <ac:picMkLst>
            <pc:docMk/>
            <pc:sldMk cId="4190889080" sldId="440"/>
            <ac:picMk id="38" creationId="{4B5AD5C0-A109-4EF1-8132-4A35DCAEAC67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5.563" v="520"/>
          <ac:picMkLst>
            <pc:docMk/>
            <pc:sldMk cId="4190889080" sldId="440"/>
            <ac:picMk id="39" creationId="{5334E29C-444D-4C11-A414-19C7FAE294CE}"/>
          </ac:picMkLst>
        </pc:picChg>
        <pc:picChg chg="del">
          <ac:chgData name="何路" userId="S::m09158023@o365.mcut.edu.tw::348fb45a-d8b2-4bea-b5b1-e0f2bea58a10" providerId="AD" clId="Web-{403B2F74-65FD-68D0-2EE0-FE3169A5F9E3}" dt="2022-01-18T02:37:55.563" v="519"/>
          <ac:picMkLst>
            <pc:docMk/>
            <pc:sldMk cId="4190889080" sldId="440"/>
            <ac:picMk id="40" creationId="{7E53F021-5E18-4273-899B-3FA2CF4327CD}"/>
          </ac:picMkLst>
        </pc:picChg>
        <pc:cxnChg chg="add mod">
          <ac:chgData name="何路" userId="S::m09158023@o365.mcut.edu.tw::348fb45a-d8b2-4bea-b5b1-e0f2bea58a10" providerId="AD" clId="Web-{403B2F74-65FD-68D0-2EE0-FE3169A5F9E3}" dt="2022-01-18T03:05:34.134" v="962" actId="1076"/>
          <ac:cxnSpMkLst>
            <pc:docMk/>
            <pc:sldMk cId="4190889080" sldId="440"/>
            <ac:cxnSpMk id="9" creationId="{D3EDE32D-733A-4481-8312-336BFC3A1996}"/>
          </ac:cxnSpMkLst>
        </pc:cxnChg>
        <pc:cxnChg chg="add mod">
          <ac:chgData name="何路" userId="S::m09158023@o365.mcut.edu.tw::348fb45a-d8b2-4bea-b5b1-e0f2bea58a10" providerId="AD" clId="Web-{403B2F74-65FD-68D0-2EE0-FE3169A5F9E3}" dt="2022-01-18T03:05:34.118" v="960" actId="1076"/>
          <ac:cxnSpMkLst>
            <pc:docMk/>
            <pc:sldMk cId="4190889080" sldId="440"/>
            <ac:cxnSpMk id="42" creationId="{FA1DA2E4-A9FD-4D93-B699-0BCA489158CD}"/>
          </ac:cxnSpMkLst>
        </pc:cxnChg>
        <pc:cxnChg chg="add mod">
          <ac:chgData name="何路" userId="S::m09158023@o365.mcut.edu.tw::348fb45a-d8b2-4bea-b5b1-e0f2bea58a10" providerId="AD" clId="Web-{403B2F74-65FD-68D0-2EE0-FE3169A5F9E3}" dt="2022-01-18T03:05:34.040" v="954" actId="1076"/>
          <ac:cxnSpMkLst>
            <pc:docMk/>
            <pc:sldMk cId="4190889080" sldId="440"/>
            <ac:cxnSpMk id="44" creationId="{B359272E-6C9B-456A-8C6F-E5F92D2C3FF8}"/>
          </ac:cxnSpMkLst>
        </pc:cxnChg>
        <pc:cxnChg chg="add del mod">
          <ac:chgData name="何路" userId="S::m09158023@o365.mcut.edu.tw::348fb45a-d8b2-4bea-b5b1-e0f2bea58a10" providerId="AD" clId="Web-{403B2F74-65FD-68D0-2EE0-FE3169A5F9E3}" dt="2022-01-18T03:03:59.460" v="931"/>
          <ac:cxnSpMkLst>
            <pc:docMk/>
            <pc:sldMk cId="4190889080" sldId="440"/>
            <ac:cxnSpMk id="45" creationId="{1C1788C3-033E-4E9B-91D1-DE5AB005F2AB}"/>
          </ac:cxnSpMkLst>
        </pc:cxnChg>
        <pc:cxnChg chg="add del mod">
          <ac:chgData name="何路" userId="S::m09158023@o365.mcut.edu.tw::348fb45a-d8b2-4bea-b5b1-e0f2bea58a10" providerId="AD" clId="Web-{403B2F74-65FD-68D0-2EE0-FE3169A5F9E3}" dt="2022-01-18T03:04:39.492" v="936"/>
          <ac:cxnSpMkLst>
            <pc:docMk/>
            <pc:sldMk cId="4190889080" sldId="440"/>
            <ac:cxnSpMk id="46" creationId="{785A50B6-29FC-482D-B386-CAA8277A89D7}"/>
          </ac:cxnSpMkLst>
        </pc:cxnChg>
        <pc:cxnChg chg="add mod">
          <ac:chgData name="何路" userId="S::m09158023@o365.mcut.edu.tw::348fb45a-d8b2-4bea-b5b1-e0f2bea58a10" providerId="AD" clId="Web-{403B2F74-65FD-68D0-2EE0-FE3169A5F9E3}" dt="2022-01-18T03:05:34.087" v="958" actId="1076"/>
          <ac:cxnSpMkLst>
            <pc:docMk/>
            <pc:sldMk cId="4190889080" sldId="440"/>
            <ac:cxnSpMk id="47" creationId="{9ECC954F-6BB5-4E71-B610-8062AF73E694}"/>
          </ac:cxnSpMkLst>
        </pc:cxnChg>
        <pc:cxnChg chg="add mod">
          <ac:chgData name="何路" userId="S::m09158023@o365.mcut.edu.tw::348fb45a-d8b2-4bea-b5b1-e0f2bea58a10" providerId="AD" clId="Web-{403B2F74-65FD-68D0-2EE0-FE3169A5F9E3}" dt="2022-01-18T03:05:34.056" v="955" actId="1076"/>
          <ac:cxnSpMkLst>
            <pc:docMk/>
            <pc:sldMk cId="4190889080" sldId="440"/>
            <ac:cxnSpMk id="48" creationId="{1DDFB0EA-87F7-4969-8AE0-FBDD59E4D071}"/>
          </ac:cxnSpMkLst>
        </pc:cxnChg>
        <pc:cxnChg chg="add mod">
          <ac:chgData name="何路" userId="S::m09158023@o365.mcut.edu.tw::348fb45a-d8b2-4bea-b5b1-e0f2bea58a10" providerId="AD" clId="Web-{403B2F74-65FD-68D0-2EE0-FE3169A5F9E3}" dt="2022-01-18T03:05:34.056" v="956" actId="1076"/>
          <ac:cxnSpMkLst>
            <pc:docMk/>
            <pc:sldMk cId="4190889080" sldId="440"/>
            <ac:cxnSpMk id="49" creationId="{81CA0C23-4F54-4C47-8C26-9E10C6F01D6B}"/>
          </ac:cxnSpMkLst>
        </pc:cxnChg>
      </pc:sldChg>
      <pc:sldChg chg="addSp delSp modSp add del replId">
        <pc:chgData name="何路" userId="S::m09158023@o365.mcut.edu.tw::348fb45a-d8b2-4bea-b5b1-e0f2bea58a10" providerId="AD" clId="Web-{403B2F74-65FD-68D0-2EE0-FE3169A5F9E3}" dt="2022-01-18T03:29:13.637" v="1118"/>
        <pc:sldMkLst>
          <pc:docMk/>
          <pc:sldMk cId="4083706197" sldId="441"/>
        </pc:sldMkLst>
        <pc:spChg chg="del">
          <ac:chgData name="何路" userId="S::m09158023@o365.mcut.edu.tw::348fb45a-d8b2-4bea-b5b1-e0f2bea58a10" providerId="AD" clId="Web-{403B2F74-65FD-68D0-2EE0-FE3169A5F9E3}" dt="2022-01-18T02:58:25.874" v="842"/>
          <ac:spMkLst>
            <pc:docMk/>
            <pc:sldMk cId="4083706197" sldId="441"/>
            <ac:spMk id="8" creationId="{812772D1-23EA-4A02-A31D-129023669248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74" v="841"/>
          <ac:spMkLst>
            <pc:docMk/>
            <pc:sldMk cId="4083706197" sldId="441"/>
            <ac:spMk id="22" creationId="{3E77591E-0A9B-4A7D-9C80-7B419DD3AE46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58" v="840"/>
          <ac:spMkLst>
            <pc:docMk/>
            <pc:sldMk cId="4083706197" sldId="441"/>
            <ac:spMk id="24" creationId="{3DC6648B-9A75-4D3D-A524-A308FFB853FF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58" v="839"/>
          <ac:spMkLst>
            <pc:docMk/>
            <pc:sldMk cId="4083706197" sldId="441"/>
            <ac:spMk id="25" creationId="{AB8B54D0-A53E-4124-B15D-06DB055E8ED9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58" v="838"/>
          <ac:spMkLst>
            <pc:docMk/>
            <pc:sldMk cId="4083706197" sldId="441"/>
            <ac:spMk id="26" creationId="{E4B39F9F-CD99-4B62-ACF7-18A227EF6B8B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58" v="837"/>
          <ac:spMkLst>
            <pc:docMk/>
            <pc:sldMk cId="4083706197" sldId="441"/>
            <ac:spMk id="27" creationId="{EA411A38-FBF3-4BB8-B8B5-05B12EF602AC}"/>
          </ac:spMkLst>
        </pc:spChg>
        <pc:spChg chg="del">
          <ac:chgData name="何路" userId="S::m09158023@o365.mcut.edu.tw::348fb45a-d8b2-4bea-b5b1-e0f2bea58a10" providerId="AD" clId="Web-{403B2F74-65FD-68D0-2EE0-FE3169A5F9E3}" dt="2022-01-18T02:58:25.858" v="836"/>
          <ac:spMkLst>
            <pc:docMk/>
            <pc:sldMk cId="4083706197" sldId="441"/>
            <ac:spMk id="28" creationId="{C598CE0B-DE20-4DA5-ADB3-AA8BC20927BA}"/>
          </ac:spMkLst>
        </pc:spChg>
        <pc:picChg chg="mod">
          <ac:chgData name="何路" userId="S::m09158023@o365.mcut.edu.tw::348fb45a-d8b2-4bea-b5b1-e0f2bea58a10" providerId="AD" clId="Web-{403B2F74-65FD-68D0-2EE0-FE3169A5F9E3}" dt="2022-01-18T03:07:01.902" v="971" actId="1076"/>
          <ac:picMkLst>
            <pc:docMk/>
            <pc:sldMk cId="4083706197" sldId="441"/>
            <ac:picMk id="3" creationId="{1B4C7804-EAFD-4CC5-B23B-6E4F2506281D}"/>
          </ac:picMkLst>
        </pc:picChg>
        <pc:picChg chg="mod">
          <ac:chgData name="何路" userId="S::m09158023@o365.mcut.edu.tw::348fb45a-d8b2-4bea-b5b1-e0f2bea58a10" providerId="AD" clId="Web-{403B2F74-65FD-68D0-2EE0-FE3169A5F9E3}" dt="2022-01-18T03:06:59.089" v="970" actId="1076"/>
          <ac:picMkLst>
            <pc:docMk/>
            <pc:sldMk cId="4083706197" sldId="441"/>
            <ac:picMk id="4" creationId="{271B185F-C1B3-4B3F-9B4F-6AC0BFA4646F}"/>
          </ac:picMkLst>
        </pc:picChg>
        <pc:picChg chg="mod">
          <ac:chgData name="何路" userId="S::m09158023@o365.mcut.edu.tw::348fb45a-d8b2-4bea-b5b1-e0f2bea58a10" providerId="AD" clId="Web-{403B2F74-65FD-68D0-2EE0-FE3169A5F9E3}" dt="2022-01-18T03:06:53.777" v="968" actId="1076"/>
          <ac:picMkLst>
            <pc:docMk/>
            <pc:sldMk cId="4083706197" sldId="441"/>
            <ac:picMk id="5" creationId="{147D5D15-B09D-4831-A59F-85DC0F4C9B11}"/>
          </ac:picMkLst>
        </pc:picChg>
        <pc:picChg chg="mod">
          <ac:chgData name="何路" userId="S::m09158023@o365.mcut.edu.tw::348fb45a-d8b2-4bea-b5b1-e0f2bea58a10" providerId="AD" clId="Web-{403B2F74-65FD-68D0-2EE0-FE3169A5F9E3}" dt="2022-01-18T03:06:55.933" v="969" actId="1076"/>
          <ac:picMkLst>
            <pc:docMk/>
            <pc:sldMk cId="4083706197" sldId="441"/>
            <ac:picMk id="6" creationId="{BAE5AAA9-0C54-49D9-8A78-DE4B054D24DD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11:11.236" v="1059"/>
          <ac:picMkLst>
            <pc:docMk/>
            <pc:sldMk cId="4083706197" sldId="441"/>
            <ac:picMk id="17" creationId="{02478642-9B4C-4DE4-ACC4-64C9F8E8EF84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11:11.236" v="1058"/>
          <ac:picMkLst>
            <pc:docMk/>
            <pc:sldMk cId="4083706197" sldId="441"/>
            <ac:picMk id="18" creationId="{CB55028C-FAD1-4FEC-8034-8F06C35EA596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11:11.236" v="1057"/>
          <ac:picMkLst>
            <pc:docMk/>
            <pc:sldMk cId="4083706197" sldId="441"/>
            <ac:picMk id="19" creationId="{1DB0FC77-FEF5-436C-AF1B-28EB31168C30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11:11.236" v="1056"/>
          <ac:picMkLst>
            <pc:docMk/>
            <pc:sldMk cId="4083706197" sldId="441"/>
            <ac:picMk id="20" creationId="{3182AF32-EBEF-4169-8BD0-94D5F13D9E84}"/>
          </ac:picMkLst>
        </pc:picChg>
      </pc:sldChg>
      <pc:sldChg chg="addSp delSp modSp add replId">
        <pc:chgData name="何路" userId="S::m09158023@o365.mcut.edu.tw::348fb45a-d8b2-4bea-b5b1-e0f2bea58a10" providerId="AD" clId="Web-{403B2F74-65FD-68D0-2EE0-FE3169A5F9E3}" dt="2022-01-18T03:29:10.918" v="1117" actId="1076"/>
        <pc:sldMkLst>
          <pc:docMk/>
          <pc:sldMk cId="105938641" sldId="442"/>
        </pc:sldMkLst>
        <pc:spChg chg="add mod">
          <ac:chgData name="何路" userId="S::m09158023@o365.mcut.edu.tw::348fb45a-d8b2-4bea-b5b1-e0f2bea58a10" providerId="AD" clId="Web-{403B2F74-65FD-68D0-2EE0-FE3169A5F9E3}" dt="2022-01-18T03:23:53.457" v="1094" actId="1076"/>
          <ac:spMkLst>
            <pc:docMk/>
            <pc:sldMk cId="105938641" sldId="442"/>
            <ac:spMk id="8" creationId="{1C8C0348-D22C-4168-8496-AC7F05B22935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3:43.394" v="1088" actId="1076"/>
          <ac:spMkLst>
            <pc:docMk/>
            <pc:sldMk cId="105938641" sldId="442"/>
            <ac:spMk id="11" creationId="{EB206289-DDDE-4B32-BF6B-36AC59A500F9}"/>
          </ac:spMkLst>
        </pc:spChg>
        <pc:spChg chg="add del mod">
          <ac:chgData name="何路" userId="S::m09158023@o365.mcut.edu.tw::348fb45a-d8b2-4bea-b5b1-e0f2bea58a10" providerId="AD" clId="Web-{403B2F74-65FD-68D0-2EE0-FE3169A5F9E3}" dt="2022-01-18T03:29:01.058" v="1115"/>
          <ac:spMkLst>
            <pc:docMk/>
            <pc:sldMk cId="105938641" sldId="442"/>
            <ac:spMk id="12" creationId="{2C6B4F17-A6B1-4433-B62C-3289ECA97FBB}"/>
          </ac:spMkLst>
        </pc:spChg>
        <pc:spChg chg="add mod">
          <ac:chgData name="何路" userId="S::m09158023@o365.mcut.edu.tw::348fb45a-d8b2-4bea-b5b1-e0f2bea58a10" providerId="AD" clId="Web-{403B2F74-65FD-68D0-2EE0-FE3169A5F9E3}" dt="2022-01-18T03:29:10.918" v="1117" actId="1076"/>
          <ac:spMkLst>
            <pc:docMk/>
            <pc:sldMk cId="105938641" sldId="442"/>
            <ac:spMk id="13" creationId="{9972B6F9-AA4F-4B55-A06C-31AA5E5D10CB}"/>
          </ac:spMkLst>
        </pc:spChg>
        <pc:spChg chg="del">
          <ac:chgData name="何路" userId="S::m09158023@o365.mcut.edu.tw::348fb45a-d8b2-4bea-b5b1-e0f2bea58a10" providerId="AD" clId="Web-{403B2F74-65FD-68D0-2EE0-FE3169A5F9E3}" dt="2022-01-18T03:08:45.248" v="1010"/>
          <ac:spMkLst>
            <pc:docMk/>
            <pc:sldMk cId="105938641" sldId="442"/>
            <ac:spMk id="30" creationId="{3D98599F-E59B-4859-9E8B-0D97FF1DF140}"/>
          </ac:spMkLst>
        </pc:spChg>
        <pc:spChg chg="del">
          <ac:chgData name="何路" userId="S::m09158023@o365.mcut.edu.tw::348fb45a-d8b2-4bea-b5b1-e0f2bea58a10" providerId="AD" clId="Web-{403B2F74-65FD-68D0-2EE0-FE3169A5F9E3}" dt="2022-01-18T03:07:42.309" v="989"/>
          <ac:spMkLst>
            <pc:docMk/>
            <pc:sldMk cId="105938641" sldId="442"/>
            <ac:spMk id="36" creationId="{23D3718F-D13C-4828-BDAD-DAA6E267C372}"/>
          </ac:spMkLst>
        </pc:spChg>
        <pc:spChg chg="mod">
          <ac:chgData name="何路" userId="S::m09158023@o365.mcut.edu.tw::348fb45a-d8b2-4bea-b5b1-e0f2bea58a10" providerId="AD" clId="Web-{403B2F74-65FD-68D0-2EE0-FE3169A5F9E3}" dt="2022-01-18T03:07:36.293" v="984" actId="1076"/>
          <ac:spMkLst>
            <pc:docMk/>
            <pc:sldMk cId="105938641" sldId="442"/>
            <ac:spMk id="43" creationId="{1FA29C3D-1F7F-42C6-9453-AD1CAC7DB7C8}"/>
          </ac:spMkLst>
        </pc:spChg>
        <pc:picChg chg="del">
          <ac:chgData name="何路" userId="S::m09158023@o365.mcut.edu.tw::348fb45a-d8b2-4bea-b5b1-e0f2bea58a10" providerId="AD" clId="Web-{403B2F74-65FD-68D0-2EE0-FE3169A5F9E3}" dt="2022-01-18T03:07:40.871" v="988"/>
          <ac:picMkLst>
            <pc:docMk/>
            <pc:sldMk cId="105938641" sldId="442"/>
            <ac:picMk id="3" creationId="{1B4C7804-EAFD-4CC5-B23B-6E4F2506281D}"/>
          </ac:picMkLst>
        </pc:picChg>
        <pc:picChg chg="del">
          <ac:chgData name="何路" userId="S::m09158023@o365.mcut.edu.tw::348fb45a-d8b2-4bea-b5b1-e0f2bea58a10" providerId="AD" clId="Web-{403B2F74-65FD-68D0-2EE0-FE3169A5F9E3}" dt="2022-01-18T03:07:40.871" v="987"/>
          <ac:picMkLst>
            <pc:docMk/>
            <pc:sldMk cId="105938641" sldId="442"/>
            <ac:picMk id="4" creationId="{271B185F-C1B3-4B3F-9B4F-6AC0BFA4646F}"/>
          </ac:picMkLst>
        </pc:picChg>
        <pc:picChg chg="del">
          <ac:chgData name="何路" userId="S::m09158023@o365.mcut.edu.tw::348fb45a-d8b2-4bea-b5b1-e0f2bea58a10" providerId="AD" clId="Web-{403B2F74-65FD-68D0-2EE0-FE3169A5F9E3}" dt="2022-01-18T03:07:40.856" v="986"/>
          <ac:picMkLst>
            <pc:docMk/>
            <pc:sldMk cId="105938641" sldId="442"/>
            <ac:picMk id="5" creationId="{147D5D15-B09D-4831-A59F-85DC0F4C9B11}"/>
          </ac:picMkLst>
        </pc:picChg>
        <pc:picChg chg="del">
          <ac:chgData name="何路" userId="S::m09158023@o365.mcut.edu.tw::348fb45a-d8b2-4bea-b5b1-e0f2bea58a10" providerId="AD" clId="Web-{403B2F74-65FD-68D0-2EE0-FE3169A5F9E3}" dt="2022-01-18T03:07:40.856" v="985"/>
          <ac:picMkLst>
            <pc:docMk/>
            <pc:sldMk cId="105938641" sldId="442"/>
            <ac:picMk id="6" creationId="{BAE5AAA9-0C54-49D9-8A78-DE4B054D24DD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21:41.579" v="1069"/>
          <ac:picMkLst>
            <pc:docMk/>
            <pc:sldMk cId="105938641" sldId="442"/>
            <ac:picMk id="9" creationId="{45C7BAC2-BEEF-450F-A7AF-10578C0DB4B6}"/>
          </ac:picMkLst>
        </pc:picChg>
        <pc:picChg chg="add mod">
          <ac:chgData name="何路" userId="S::m09158023@o365.mcut.edu.tw::348fb45a-d8b2-4bea-b5b1-e0f2bea58a10" providerId="AD" clId="Web-{403B2F74-65FD-68D0-2EE0-FE3169A5F9E3}" dt="2022-01-18T03:23:55.317" v="1095" actId="1076"/>
          <ac:picMkLst>
            <pc:docMk/>
            <pc:sldMk cId="105938641" sldId="442"/>
            <ac:picMk id="10" creationId="{1CCA888C-F5A7-41F7-98B4-1DDEEA90E8AF}"/>
          </ac:picMkLst>
        </pc:picChg>
        <pc:picChg chg="mod">
          <ac:chgData name="何路" userId="S::m09158023@o365.mcut.edu.tw::348fb45a-d8b2-4bea-b5b1-e0f2bea58a10" providerId="AD" clId="Web-{403B2F74-65FD-68D0-2EE0-FE3169A5F9E3}" dt="2022-01-18T03:23:48.738" v="1089" actId="1076"/>
          <ac:picMkLst>
            <pc:docMk/>
            <pc:sldMk cId="105938641" sldId="442"/>
            <ac:picMk id="17" creationId="{02478642-9B4C-4DE4-ACC4-64C9F8E8EF84}"/>
          </ac:picMkLst>
        </pc:picChg>
        <pc:picChg chg="mod">
          <ac:chgData name="何路" userId="S::m09158023@o365.mcut.edu.tw::348fb45a-d8b2-4bea-b5b1-e0f2bea58a10" providerId="AD" clId="Web-{403B2F74-65FD-68D0-2EE0-FE3169A5F9E3}" dt="2022-01-18T03:23:48.738" v="1090" actId="1076"/>
          <ac:picMkLst>
            <pc:docMk/>
            <pc:sldMk cId="105938641" sldId="442"/>
            <ac:picMk id="18" creationId="{CB55028C-FAD1-4FEC-8034-8F06C35EA596}"/>
          </ac:picMkLst>
        </pc:picChg>
        <pc:picChg chg="mod">
          <ac:chgData name="何路" userId="S::m09158023@o365.mcut.edu.tw::348fb45a-d8b2-4bea-b5b1-e0f2bea58a10" providerId="AD" clId="Web-{403B2F74-65FD-68D0-2EE0-FE3169A5F9E3}" dt="2022-01-18T03:23:48.738" v="1091" actId="1076"/>
          <ac:picMkLst>
            <pc:docMk/>
            <pc:sldMk cId="105938641" sldId="442"/>
            <ac:picMk id="19" creationId="{1DB0FC77-FEF5-436C-AF1B-28EB31168C30}"/>
          </ac:picMkLst>
        </pc:picChg>
        <pc:picChg chg="mod">
          <ac:chgData name="何路" userId="S::m09158023@o365.mcut.edu.tw::348fb45a-d8b2-4bea-b5b1-e0f2bea58a10" providerId="AD" clId="Web-{403B2F74-65FD-68D0-2EE0-FE3169A5F9E3}" dt="2022-01-18T03:23:48.754" v="1092" actId="1076"/>
          <ac:picMkLst>
            <pc:docMk/>
            <pc:sldMk cId="105938641" sldId="442"/>
            <ac:picMk id="20" creationId="{3182AF32-EBEF-4169-8BD0-94D5F13D9E84}"/>
          </ac:picMkLst>
        </pc:picChg>
        <pc:cxnChg chg="add mod">
          <ac:chgData name="何路" userId="S::m09158023@o365.mcut.edu.tw::348fb45a-d8b2-4bea-b5b1-e0f2bea58a10" providerId="AD" clId="Web-{403B2F74-65FD-68D0-2EE0-FE3169A5F9E3}" dt="2022-01-18T03:23:53.441" v="1093" actId="1076"/>
          <ac:cxnSpMkLst>
            <pc:docMk/>
            <pc:sldMk cId="105938641" sldId="442"/>
            <ac:cxnSpMk id="7" creationId="{246BBC6D-EFC6-4ECB-B0D0-DB9E0FD24129}"/>
          </ac:cxnSpMkLst>
        </pc:cxnChg>
      </pc:sldChg>
      <pc:sldChg chg="modSp add ord replId">
        <pc:chgData name="何路" userId="S::m09158023@o365.mcut.edu.tw::348fb45a-d8b2-4bea-b5b1-e0f2bea58a10" providerId="AD" clId="Web-{403B2F74-65FD-68D0-2EE0-FE3169A5F9E3}" dt="2022-01-18T03:11:50.909" v="1065" actId="20577"/>
        <pc:sldMkLst>
          <pc:docMk/>
          <pc:sldMk cId="48754295" sldId="443"/>
        </pc:sldMkLst>
        <pc:spChg chg="mod">
          <ac:chgData name="何路" userId="S::m09158023@o365.mcut.edu.tw::348fb45a-d8b2-4bea-b5b1-e0f2bea58a10" providerId="AD" clId="Web-{403B2F74-65FD-68D0-2EE0-FE3169A5F9E3}" dt="2022-01-18T03:11:50.909" v="1065" actId="20577"/>
          <ac:spMkLst>
            <pc:docMk/>
            <pc:sldMk cId="48754295" sldId="443"/>
            <ac:spMk id="3" creationId="{3D1539EE-EF94-46F0-995E-B8C4A927B622}"/>
          </ac:spMkLst>
        </pc:spChg>
      </pc:sldChg>
      <pc:sldChg chg="addSp delSp modSp add replId">
        <pc:chgData name="何路" userId="S::m09158023@o365.mcut.edu.tw::348fb45a-d8b2-4bea-b5b1-e0f2bea58a10" providerId="AD" clId="Web-{403B2F74-65FD-68D0-2EE0-FE3169A5F9E3}" dt="2022-01-18T04:24:29.452" v="1353" actId="1076"/>
        <pc:sldMkLst>
          <pc:docMk/>
          <pc:sldMk cId="211666306" sldId="444"/>
        </pc:sldMkLst>
        <pc:spChg chg="add mod">
          <ac:chgData name="何路" userId="S::m09158023@o365.mcut.edu.tw::348fb45a-d8b2-4bea-b5b1-e0f2bea58a10" providerId="AD" clId="Web-{403B2F74-65FD-68D0-2EE0-FE3169A5F9E3}" dt="2022-01-18T04:24:29.452" v="1353" actId="1076"/>
          <ac:spMkLst>
            <pc:docMk/>
            <pc:sldMk cId="211666306" sldId="444"/>
            <ac:spMk id="16" creationId="{E2BE32DF-9287-4C77-9EBC-36A5BD190E65}"/>
          </ac:spMkLst>
        </pc:spChg>
        <pc:spChg chg="add mod">
          <ac:chgData name="何路" userId="S::m09158023@o365.mcut.edu.tw::348fb45a-d8b2-4bea-b5b1-e0f2bea58a10" providerId="AD" clId="Web-{403B2F74-65FD-68D0-2EE0-FE3169A5F9E3}" dt="2022-01-18T03:47:58.413" v="1307" actId="14100"/>
          <ac:spMkLst>
            <pc:docMk/>
            <pc:sldMk cId="211666306" sldId="444"/>
            <ac:spMk id="29" creationId="{8630EE9A-3B48-4F9A-9E77-54C7CAA1CEA2}"/>
          </ac:spMkLst>
        </pc:spChg>
        <pc:spChg chg="mod">
          <ac:chgData name="何路" userId="S::m09158023@o365.mcut.edu.tw::348fb45a-d8b2-4bea-b5b1-e0f2bea58a10" providerId="AD" clId="Web-{403B2F74-65FD-68D0-2EE0-FE3169A5F9E3}" dt="2022-01-18T03:47:23.725" v="1280" actId="1076"/>
          <ac:spMkLst>
            <pc:docMk/>
            <pc:sldMk cId="211666306" sldId="444"/>
            <ac:spMk id="30" creationId="{3D98599F-E59B-4859-9E8B-0D97FF1DF140}"/>
          </ac:spMkLst>
        </pc:spChg>
        <pc:spChg chg="del">
          <ac:chgData name="何路" userId="S::m09158023@o365.mcut.edu.tw::348fb45a-d8b2-4bea-b5b1-e0f2bea58a10" providerId="AD" clId="Web-{403B2F74-65FD-68D0-2EE0-FE3169A5F9E3}" dt="2022-01-18T03:47:32.678" v="1282"/>
          <ac:spMkLst>
            <pc:docMk/>
            <pc:sldMk cId="211666306" sldId="444"/>
            <ac:spMk id="31" creationId="{8A7AD8B7-D32A-49EF-91CE-7F53EA40F379}"/>
          </ac:spMkLst>
        </pc:spChg>
        <pc:spChg chg="del">
          <ac:chgData name="何路" userId="S::m09158023@o365.mcut.edu.tw::348fb45a-d8b2-4bea-b5b1-e0f2bea58a10" providerId="AD" clId="Web-{403B2F74-65FD-68D0-2EE0-FE3169A5F9E3}" dt="2022-01-18T03:47:26.866" v="1281"/>
          <ac:spMkLst>
            <pc:docMk/>
            <pc:sldMk cId="211666306" sldId="444"/>
            <ac:spMk id="41" creationId="{9731FD59-197F-4D1B-BBF2-597EBDE8E90C}"/>
          </ac:spMkLst>
        </pc:spChg>
        <pc:spChg chg="mod">
          <ac:chgData name="何路" userId="S::m09158023@o365.mcut.edu.tw::348fb45a-d8b2-4bea-b5b1-e0f2bea58a10" providerId="AD" clId="Web-{403B2F74-65FD-68D0-2EE0-FE3169A5F9E3}" dt="2022-01-18T03:43:41.485" v="1213" actId="1076"/>
          <ac:spMkLst>
            <pc:docMk/>
            <pc:sldMk cId="211666306" sldId="444"/>
            <ac:spMk id="43" creationId="{1FA29C3D-1F7F-42C6-9453-AD1CAC7DB7C8}"/>
          </ac:spMkLst>
        </pc:spChg>
        <pc:picChg chg="add del mod">
          <ac:chgData name="何路" userId="S::m09158023@o365.mcut.edu.tw::348fb45a-d8b2-4bea-b5b1-e0f2bea58a10" providerId="AD" clId="Web-{403B2F74-65FD-68D0-2EE0-FE3169A5F9E3}" dt="2022-01-18T04:06:35.837" v="1317"/>
          <ac:picMkLst>
            <pc:docMk/>
            <pc:sldMk cId="211666306" sldId="444"/>
            <ac:picMk id="3" creationId="{3D8097EA-2DAF-4BB5-901F-6580D47DA4C5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3:28.251" v="1209"/>
          <ac:picMkLst>
            <pc:docMk/>
            <pc:sldMk cId="211666306" sldId="444"/>
            <ac:picMk id="3" creationId="{58373202-2399-411C-8B42-4FB543499012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4:24:17.483" v="1350" actId="1076"/>
          <ac:picMkLst>
            <pc:docMk/>
            <pc:sldMk cId="211666306" sldId="444"/>
            <ac:picMk id="4" creationId="{0D2E54FC-0421-48C8-BFEF-602135FE4611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3:28.251" v="1208"/>
          <ac:picMkLst>
            <pc:docMk/>
            <pc:sldMk cId="211666306" sldId="444"/>
            <ac:picMk id="4" creationId="{331907BE-2A87-4CAD-9C81-03258833526D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4:24:17.483" v="1349" actId="1076"/>
          <ac:picMkLst>
            <pc:docMk/>
            <pc:sldMk cId="211666306" sldId="444"/>
            <ac:picMk id="5" creationId="{06EC4829-F49D-44BA-816A-21184DBFC9AF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3:28.251" v="1207"/>
          <ac:picMkLst>
            <pc:docMk/>
            <pc:sldMk cId="211666306" sldId="444"/>
            <ac:picMk id="5" creationId="{5282EBBC-5DA3-46B3-B45B-4880956ADFFC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3:28.251" v="1206"/>
          <ac:picMkLst>
            <pc:docMk/>
            <pc:sldMk cId="211666306" sldId="444"/>
            <ac:picMk id="6" creationId="{3E2DB53E-7424-4217-A0BF-8C8CFF6CDD3B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4:23:22.669" v="1337" actId="14100"/>
          <ac:picMkLst>
            <pc:docMk/>
            <pc:sldMk cId="211666306" sldId="444"/>
            <ac:picMk id="6" creationId="{BCF57FBF-7FCE-4CA4-BAC5-146344135DC5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3:38.048" v="1211"/>
          <ac:picMkLst>
            <pc:docMk/>
            <pc:sldMk cId="211666306" sldId="444"/>
            <ac:picMk id="7" creationId="{5373AA46-F1EC-49BE-900E-87C1143AAF0D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4:24:02.124" v="1344" actId="1076"/>
          <ac:picMkLst>
            <pc:docMk/>
            <pc:sldMk cId="211666306" sldId="444"/>
            <ac:picMk id="7" creationId="{5F9BE28D-EAFB-44CD-A65A-25C56B614DE2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3:46:08.505" v="1241" actId="14100"/>
          <ac:picMkLst>
            <pc:docMk/>
            <pc:sldMk cId="211666306" sldId="444"/>
            <ac:picMk id="8" creationId="{316AB4FC-BA8D-46DF-A700-EBCDC020105E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3:46:11.895" v="1242" actId="14100"/>
          <ac:picMkLst>
            <pc:docMk/>
            <pc:sldMk cId="211666306" sldId="444"/>
            <ac:picMk id="9" creationId="{EB2F7E9A-F2FD-433D-806F-981F1FB4F338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3:46:41.583" v="1252" actId="14100"/>
          <ac:picMkLst>
            <pc:docMk/>
            <pc:sldMk cId="211666306" sldId="444"/>
            <ac:picMk id="10" creationId="{AD25B2A6-54D6-4759-94FB-9ED4315F4A75}"/>
          </ac:picMkLst>
        </pc:picChg>
        <pc:picChg chg="add mod modCrop">
          <ac:chgData name="何路" userId="S::m09158023@o365.mcut.edu.tw::348fb45a-d8b2-4bea-b5b1-e0f2bea58a10" providerId="AD" clId="Web-{403B2F74-65FD-68D0-2EE0-FE3169A5F9E3}" dt="2022-01-18T03:47:08.881" v="1261" actId="14100"/>
          <ac:picMkLst>
            <pc:docMk/>
            <pc:sldMk cId="211666306" sldId="444"/>
            <ac:picMk id="11" creationId="{91929AC0-3357-44CB-9855-20A4C5C209C0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8:19.180" v="1314"/>
          <ac:picMkLst>
            <pc:docMk/>
            <pc:sldMk cId="211666306" sldId="444"/>
            <ac:picMk id="25" creationId="{4D825C8B-3A52-4A89-AE11-8BB7227DA51B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8:19.180" v="1313"/>
          <ac:picMkLst>
            <pc:docMk/>
            <pc:sldMk cId="211666306" sldId="444"/>
            <ac:picMk id="26" creationId="{48A1306E-BF58-43DF-991C-DD543221BEB3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8:19.180" v="1312"/>
          <ac:picMkLst>
            <pc:docMk/>
            <pc:sldMk cId="211666306" sldId="444"/>
            <ac:picMk id="27" creationId="{B9670039-EC00-408A-B0DC-8BBB572B6164}"/>
          </ac:picMkLst>
        </pc:picChg>
        <pc:picChg chg="add del mod">
          <ac:chgData name="何路" userId="S::m09158023@o365.mcut.edu.tw::348fb45a-d8b2-4bea-b5b1-e0f2bea58a10" providerId="AD" clId="Web-{403B2F74-65FD-68D0-2EE0-FE3169A5F9E3}" dt="2022-01-18T03:48:19.180" v="1311"/>
          <ac:picMkLst>
            <pc:docMk/>
            <pc:sldMk cId="211666306" sldId="444"/>
            <ac:picMk id="28" creationId="{4956E825-6F07-40C1-95E4-76D922DE4CB7}"/>
          </ac:picMkLst>
        </pc:picChg>
        <pc:picChg chg="add del">
          <ac:chgData name="何路" userId="S::m09158023@o365.mcut.edu.tw::348fb45a-d8b2-4bea-b5b1-e0f2bea58a10" providerId="AD" clId="Web-{403B2F74-65FD-68D0-2EE0-FE3169A5F9E3}" dt="2022-01-18T03:47:35.553" v="1286"/>
          <ac:picMkLst>
            <pc:docMk/>
            <pc:sldMk cId="211666306" sldId="444"/>
            <ac:picMk id="32" creationId="{2C598A54-3866-408D-96EE-DEF845F0F317}"/>
          </ac:picMkLst>
        </pc:picChg>
        <pc:picChg chg="add del">
          <ac:chgData name="何路" userId="S::m09158023@o365.mcut.edu.tw::348fb45a-d8b2-4bea-b5b1-e0f2bea58a10" providerId="AD" clId="Web-{403B2F74-65FD-68D0-2EE0-FE3169A5F9E3}" dt="2022-01-18T03:47:35.553" v="1285"/>
          <ac:picMkLst>
            <pc:docMk/>
            <pc:sldMk cId="211666306" sldId="444"/>
            <ac:picMk id="33" creationId="{5D1A4D1E-53C0-4C00-BCCC-410187161EE4}"/>
          </ac:picMkLst>
        </pc:picChg>
        <pc:picChg chg="add del">
          <ac:chgData name="何路" userId="S::m09158023@o365.mcut.edu.tw::348fb45a-d8b2-4bea-b5b1-e0f2bea58a10" providerId="AD" clId="Web-{403B2F74-65FD-68D0-2EE0-FE3169A5F9E3}" dt="2022-01-18T03:47:35.553" v="1284"/>
          <ac:picMkLst>
            <pc:docMk/>
            <pc:sldMk cId="211666306" sldId="444"/>
            <ac:picMk id="34" creationId="{233AD505-7F86-407B-A997-1BB5D5EBCBB0}"/>
          </ac:picMkLst>
        </pc:picChg>
        <pc:picChg chg="add del">
          <ac:chgData name="何路" userId="S::m09158023@o365.mcut.edu.tw::348fb45a-d8b2-4bea-b5b1-e0f2bea58a10" providerId="AD" clId="Web-{403B2F74-65FD-68D0-2EE0-FE3169A5F9E3}" dt="2022-01-18T03:47:35.553" v="1283"/>
          <ac:picMkLst>
            <pc:docMk/>
            <pc:sldMk cId="211666306" sldId="444"/>
            <ac:picMk id="35" creationId="{7EF4ACC8-F2F5-479D-BD10-8062A5086BA1}"/>
          </ac:picMkLst>
        </pc:picChg>
        <pc:picChg chg="del mod">
          <ac:chgData name="何路" userId="S::m09158023@o365.mcut.edu.tw::348fb45a-d8b2-4bea-b5b1-e0f2bea58a10" providerId="AD" clId="Web-{403B2F74-65FD-68D0-2EE0-FE3169A5F9E3}" dt="2022-01-18T03:35:20.786" v="1125"/>
          <ac:picMkLst>
            <pc:docMk/>
            <pc:sldMk cId="211666306" sldId="444"/>
            <ac:picMk id="37" creationId="{FA4A4F63-5081-4ACD-BEB7-B0F0A39AA375}"/>
          </ac:picMkLst>
        </pc:picChg>
        <pc:picChg chg="del mod">
          <ac:chgData name="何路" userId="S::m09158023@o365.mcut.edu.tw::348fb45a-d8b2-4bea-b5b1-e0f2bea58a10" providerId="AD" clId="Web-{403B2F74-65FD-68D0-2EE0-FE3169A5F9E3}" dt="2022-01-18T03:35:20.786" v="1124"/>
          <ac:picMkLst>
            <pc:docMk/>
            <pc:sldMk cId="211666306" sldId="444"/>
            <ac:picMk id="38" creationId="{4B5AD5C0-A109-4EF1-8132-4A35DCAEAC67}"/>
          </ac:picMkLst>
        </pc:picChg>
        <pc:picChg chg="del">
          <ac:chgData name="何路" userId="S::m09158023@o365.mcut.edu.tw::348fb45a-d8b2-4bea-b5b1-e0f2bea58a10" providerId="AD" clId="Web-{403B2F74-65FD-68D0-2EE0-FE3169A5F9E3}" dt="2022-01-18T03:35:20.786" v="1123"/>
          <ac:picMkLst>
            <pc:docMk/>
            <pc:sldMk cId="211666306" sldId="444"/>
            <ac:picMk id="39" creationId="{5334E29C-444D-4C11-A414-19C7FAE294CE}"/>
          </ac:picMkLst>
        </pc:picChg>
        <pc:picChg chg="del">
          <ac:chgData name="何路" userId="S::m09158023@o365.mcut.edu.tw::348fb45a-d8b2-4bea-b5b1-e0f2bea58a10" providerId="AD" clId="Web-{403B2F74-65FD-68D0-2EE0-FE3169A5F9E3}" dt="2022-01-18T03:35:20.786" v="1122"/>
          <ac:picMkLst>
            <pc:docMk/>
            <pc:sldMk cId="211666306" sldId="444"/>
            <ac:picMk id="40" creationId="{7E53F021-5E18-4273-899B-3FA2CF4327CD}"/>
          </ac:picMkLst>
        </pc:picChg>
      </pc:sldChg>
    </pc:docChg>
  </pc:docChgLst>
  <pc:docChgLst>
    <pc:chgData name="何路" userId="S::m09158023@o365.mcut.edu.tw::348fb45a-d8b2-4bea-b5b1-e0f2bea58a10" providerId="AD" clId="Web-{E4DA1231-A68A-9B4A-D486-030E1A8D2F67}"/>
    <pc:docChg chg="addSld delSld modSld sldOrd">
      <pc:chgData name="何路" userId="S::m09158023@o365.mcut.edu.tw::348fb45a-d8b2-4bea-b5b1-e0f2bea58a10" providerId="AD" clId="Web-{E4DA1231-A68A-9B4A-D486-030E1A8D2F67}" dt="2021-12-19T05:20:13.525" v="1037" actId="1076"/>
      <pc:docMkLst>
        <pc:docMk/>
      </pc:docMkLst>
      <pc:sldChg chg="add">
        <pc:chgData name="何路" userId="S::m09158023@o365.mcut.edu.tw::348fb45a-d8b2-4bea-b5b1-e0f2bea58a10" providerId="AD" clId="Web-{E4DA1231-A68A-9B4A-D486-030E1A8D2F67}" dt="2021-12-18T15:48:05.625" v="14"/>
        <pc:sldMkLst>
          <pc:docMk/>
          <pc:sldMk cId="3297635871" sldId="380"/>
        </pc:sldMkLst>
      </pc:sldChg>
      <pc:sldChg chg="del">
        <pc:chgData name="何路" userId="S::m09158023@o365.mcut.edu.tw::348fb45a-d8b2-4bea-b5b1-e0f2bea58a10" providerId="AD" clId="Web-{E4DA1231-A68A-9B4A-D486-030E1A8D2F67}" dt="2021-12-18T15:48:00.515" v="0"/>
        <pc:sldMkLst>
          <pc:docMk/>
          <pc:sldMk cId="3532654220" sldId="380"/>
        </pc:sldMkLst>
      </pc:sldChg>
      <pc:sldChg chg="del">
        <pc:chgData name="何路" userId="S::m09158023@o365.mcut.edu.tw::348fb45a-d8b2-4bea-b5b1-e0f2bea58a10" providerId="AD" clId="Web-{E4DA1231-A68A-9B4A-D486-030E1A8D2F67}" dt="2021-12-18T15:48:00.531" v="1"/>
        <pc:sldMkLst>
          <pc:docMk/>
          <pc:sldMk cId="245755721" sldId="381"/>
        </pc:sldMkLst>
      </pc:sldChg>
      <pc:sldChg chg="modSp add">
        <pc:chgData name="何路" userId="S::m09158023@o365.mcut.edu.tw::348fb45a-d8b2-4bea-b5b1-e0f2bea58a10" providerId="AD" clId="Web-{E4DA1231-A68A-9B4A-D486-030E1A8D2F67}" dt="2021-12-19T04:19:41.999" v="488" actId="20577"/>
        <pc:sldMkLst>
          <pc:docMk/>
          <pc:sldMk cId="3797473048" sldId="381"/>
        </pc:sldMkLst>
        <pc:spChg chg="mod">
          <ac:chgData name="何路" userId="S::m09158023@o365.mcut.edu.tw::348fb45a-d8b2-4bea-b5b1-e0f2bea58a10" providerId="AD" clId="Web-{E4DA1231-A68A-9B4A-D486-030E1A8D2F67}" dt="2021-12-19T04:19:41.999" v="488" actId="20577"/>
          <ac:spMkLst>
            <pc:docMk/>
            <pc:sldMk cId="3797473048" sldId="381"/>
            <ac:spMk id="32" creationId="{25E31AAD-1559-4F74-9FC0-80601EB4E9B9}"/>
          </ac:spMkLst>
        </pc:spChg>
      </pc:sldChg>
      <pc:sldChg chg="del">
        <pc:chgData name="何路" userId="S::m09158023@o365.mcut.edu.tw::348fb45a-d8b2-4bea-b5b1-e0f2bea58a10" providerId="AD" clId="Web-{E4DA1231-A68A-9B4A-D486-030E1A8D2F67}" dt="2021-12-18T15:48:00.531" v="2"/>
        <pc:sldMkLst>
          <pc:docMk/>
          <pc:sldMk cId="454636341" sldId="382"/>
        </pc:sldMkLst>
      </pc:sldChg>
      <pc:sldChg chg="modSp add">
        <pc:chgData name="何路" userId="S::m09158023@o365.mcut.edu.tw::348fb45a-d8b2-4bea-b5b1-e0f2bea58a10" providerId="AD" clId="Web-{E4DA1231-A68A-9B4A-D486-030E1A8D2F67}" dt="2021-12-19T04:44:57.238" v="680" actId="20577"/>
        <pc:sldMkLst>
          <pc:docMk/>
          <pc:sldMk cId="897329815" sldId="382"/>
        </pc:sldMkLst>
        <pc:spChg chg="mod">
          <ac:chgData name="何路" userId="S::m09158023@o365.mcut.edu.tw::348fb45a-d8b2-4bea-b5b1-e0f2bea58a10" providerId="AD" clId="Web-{E4DA1231-A68A-9B4A-D486-030E1A8D2F67}" dt="2021-12-19T04:44:57.238" v="680" actId="20577"/>
          <ac:spMkLst>
            <pc:docMk/>
            <pc:sldMk cId="897329815" sldId="382"/>
            <ac:spMk id="5" creationId="{A10F7F0C-A426-4856-9967-F199F72A4CC0}"/>
          </ac:spMkLst>
        </pc:spChg>
      </pc:sldChg>
      <pc:sldChg chg="del">
        <pc:chgData name="何路" userId="S::m09158023@o365.mcut.edu.tw::348fb45a-d8b2-4bea-b5b1-e0f2bea58a10" providerId="AD" clId="Web-{E4DA1231-A68A-9B4A-D486-030E1A8D2F67}" dt="2021-12-18T15:48:00.531" v="3"/>
        <pc:sldMkLst>
          <pc:docMk/>
          <pc:sldMk cId="2682313527" sldId="383"/>
        </pc:sldMkLst>
      </pc:sldChg>
      <pc:sldChg chg="modSp add ord">
        <pc:chgData name="何路" userId="S::m09158023@o365.mcut.edu.tw::348fb45a-d8b2-4bea-b5b1-e0f2bea58a10" providerId="AD" clId="Web-{E4DA1231-A68A-9B4A-D486-030E1A8D2F67}" dt="2021-12-19T04:47:46.350" v="759" actId="20577"/>
        <pc:sldMkLst>
          <pc:docMk/>
          <pc:sldMk cId="2743767737" sldId="383"/>
        </pc:sldMkLst>
        <pc:spChg chg="mod">
          <ac:chgData name="何路" userId="S::m09158023@o365.mcut.edu.tw::348fb45a-d8b2-4bea-b5b1-e0f2bea58a10" providerId="AD" clId="Web-{E4DA1231-A68A-9B4A-D486-030E1A8D2F67}" dt="2021-12-19T04:47:46.350" v="759" actId="20577"/>
          <ac:spMkLst>
            <pc:docMk/>
            <pc:sldMk cId="2743767737" sldId="383"/>
            <ac:spMk id="3" creationId="{BBBD1E22-0108-4CFC-8DA2-D3C1C8B78BCC}"/>
          </ac:spMkLst>
        </pc:spChg>
        <pc:spChg chg="mod">
          <ac:chgData name="何路" userId="S::m09158023@o365.mcut.edu.tw::348fb45a-d8b2-4bea-b5b1-e0f2bea58a10" providerId="AD" clId="Web-{E4DA1231-A68A-9B4A-D486-030E1A8D2F67}" dt="2021-12-19T04:41:47.984" v="672" actId="20577"/>
          <ac:spMkLst>
            <pc:docMk/>
            <pc:sldMk cId="2743767737" sldId="383"/>
            <ac:spMk id="19" creationId="{C78431B3-D2C5-4B0F-9119-527B8D9A8A2A}"/>
          </ac:spMkLst>
        </pc:spChg>
      </pc:sldChg>
      <pc:sldChg chg="del">
        <pc:chgData name="何路" userId="S::m09158023@o365.mcut.edu.tw::348fb45a-d8b2-4bea-b5b1-e0f2bea58a10" providerId="AD" clId="Web-{E4DA1231-A68A-9B4A-D486-030E1A8D2F67}" dt="2021-12-18T15:48:00.531" v="4"/>
        <pc:sldMkLst>
          <pc:docMk/>
          <pc:sldMk cId="1826132264" sldId="384"/>
        </pc:sldMkLst>
      </pc:sldChg>
      <pc:sldChg chg="add del">
        <pc:chgData name="何路" userId="S::m09158023@o365.mcut.edu.tw::348fb45a-d8b2-4bea-b5b1-e0f2bea58a10" providerId="AD" clId="Web-{E4DA1231-A68A-9B4A-D486-030E1A8D2F67}" dt="2021-12-19T04:18:59.749" v="485"/>
        <pc:sldMkLst>
          <pc:docMk/>
          <pc:sldMk cId="3465692416" sldId="384"/>
        </pc:sldMkLst>
      </pc:sldChg>
      <pc:sldChg chg="addSp delSp modSp add">
        <pc:chgData name="何路" userId="S::m09158023@o365.mcut.edu.tw::348fb45a-d8b2-4bea-b5b1-e0f2bea58a10" providerId="AD" clId="Web-{E4DA1231-A68A-9B4A-D486-030E1A8D2F67}" dt="2021-12-19T03:59:24.969" v="298" actId="1076"/>
        <pc:sldMkLst>
          <pc:docMk/>
          <pc:sldMk cId="313996770" sldId="385"/>
        </pc:sldMkLst>
        <pc:spChg chg="mod">
          <ac:chgData name="何路" userId="S::m09158023@o365.mcut.edu.tw::348fb45a-d8b2-4bea-b5b1-e0f2bea58a10" providerId="AD" clId="Web-{E4DA1231-A68A-9B4A-D486-030E1A8D2F67}" dt="2021-12-19T03:50:12.615" v="107" actId="1076"/>
          <ac:spMkLst>
            <pc:docMk/>
            <pc:sldMk cId="313996770" sldId="385"/>
            <ac:spMk id="15" creationId="{AEA09FCA-D9B0-4AEA-AACC-781622DA2737}"/>
          </ac:spMkLst>
        </pc:spChg>
        <pc:spChg chg="mod">
          <ac:chgData name="何路" userId="S::m09158023@o365.mcut.edu.tw::348fb45a-d8b2-4bea-b5b1-e0f2bea58a10" providerId="AD" clId="Web-{E4DA1231-A68A-9B4A-D486-030E1A8D2F67}" dt="2021-12-19T03:50:04.537" v="105" actId="1076"/>
          <ac:spMkLst>
            <pc:docMk/>
            <pc:sldMk cId="313996770" sldId="385"/>
            <ac:spMk id="17" creationId="{F05D0F59-7FF2-4FA1-B6EB-EB373AD8FDD7}"/>
          </ac:spMkLst>
        </pc:spChg>
        <pc:spChg chg="del mod">
          <ac:chgData name="何路" userId="S::m09158023@o365.mcut.edu.tw::348fb45a-d8b2-4bea-b5b1-e0f2bea58a10" providerId="AD" clId="Web-{E4DA1231-A68A-9B4A-D486-030E1A8D2F67}" dt="2021-12-19T03:48:29.847" v="77"/>
          <ac:spMkLst>
            <pc:docMk/>
            <pc:sldMk cId="313996770" sldId="385"/>
            <ac:spMk id="18" creationId="{FD6E5C13-3561-414F-8564-21AEF6DB6A35}"/>
          </ac:spMkLst>
        </pc:spChg>
        <pc:spChg chg="mod">
          <ac:chgData name="何路" userId="S::m09158023@o365.mcut.edu.tw::348fb45a-d8b2-4bea-b5b1-e0f2bea58a10" providerId="AD" clId="Web-{E4DA1231-A68A-9B4A-D486-030E1A8D2F67}" dt="2021-12-19T03:38:39.554" v="49" actId="20577"/>
          <ac:spMkLst>
            <pc:docMk/>
            <pc:sldMk cId="313996770" sldId="385"/>
            <ac:spMk id="19" creationId="{C78431B3-D2C5-4B0F-9119-527B8D9A8A2A}"/>
          </ac:spMkLst>
        </pc:spChg>
        <pc:spChg chg="add mod">
          <ac:chgData name="何路" userId="S::m09158023@o365.mcut.edu.tw::348fb45a-d8b2-4bea-b5b1-e0f2bea58a10" providerId="AD" clId="Web-{E4DA1231-A68A-9B4A-D486-030E1A8D2F67}" dt="2021-12-19T03:58:16.390" v="261" actId="1076"/>
          <ac:spMkLst>
            <pc:docMk/>
            <pc:sldMk cId="313996770" sldId="385"/>
            <ac:spMk id="20" creationId="{27334C5B-415B-490B-AEC4-67EF9B57A92F}"/>
          </ac:spMkLst>
        </pc:spChg>
        <pc:spChg chg="del mod">
          <ac:chgData name="何路" userId="S::m09158023@o365.mcut.edu.tw::348fb45a-d8b2-4bea-b5b1-e0f2bea58a10" providerId="AD" clId="Web-{E4DA1231-A68A-9B4A-D486-030E1A8D2F67}" dt="2021-12-19T03:48:28.238" v="76"/>
          <ac:spMkLst>
            <pc:docMk/>
            <pc:sldMk cId="313996770" sldId="385"/>
            <ac:spMk id="23" creationId="{577043B0-F5E8-49F2-8E03-B8D03245E1A0}"/>
          </ac:spMkLst>
        </pc:spChg>
        <pc:spChg chg="del">
          <ac:chgData name="何路" userId="S::m09158023@o365.mcut.edu.tw::348fb45a-d8b2-4bea-b5b1-e0f2bea58a10" providerId="AD" clId="Web-{E4DA1231-A68A-9B4A-D486-030E1A8D2F67}" dt="2021-12-19T03:49:51.708" v="102"/>
          <ac:spMkLst>
            <pc:docMk/>
            <pc:sldMk cId="313996770" sldId="385"/>
            <ac:spMk id="24" creationId="{1AD56B5C-F8F9-4FD7-BAB7-6715270D73C4}"/>
          </ac:spMkLst>
        </pc:spChg>
        <pc:spChg chg="mod">
          <ac:chgData name="何路" userId="S::m09158023@o365.mcut.edu.tw::348fb45a-d8b2-4bea-b5b1-e0f2bea58a10" providerId="AD" clId="Web-{E4DA1231-A68A-9B4A-D486-030E1A8D2F67}" dt="2021-12-19T03:55:31.574" v="216" actId="20577"/>
          <ac:spMkLst>
            <pc:docMk/>
            <pc:sldMk cId="313996770" sldId="385"/>
            <ac:spMk id="25" creationId="{71652B5D-B94B-41E5-B677-4BA3FD9C3ACC}"/>
          </ac:spMkLst>
        </pc:spChg>
        <pc:spChg chg="add mod">
          <ac:chgData name="何路" userId="S::m09158023@o365.mcut.edu.tw::348fb45a-d8b2-4bea-b5b1-e0f2bea58a10" providerId="AD" clId="Web-{E4DA1231-A68A-9B4A-D486-030E1A8D2F67}" dt="2021-12-19T03:59:02.141" v="287" actId="1076"/>
          <ac:spMkLst>
            <pc:docMk/>
            <pc:sldMk cId="313996770" sldId="385"/>
            <ac:spMk id="26" creationId="{C2749A36-848B-43C4-BBF4-EB9F409C8913}"/>
          </ac:spMkLst>
        </pc:spChg>
        <pc:spChg chg="add mod">
          <ac:chgData name="何路" userId="S::m09158023@o365.mcut.edu.tw::348fb45a-d8b2-4bea-b5b1-e0f2bea58a10" providerId="AD" clId="Web-{E4DA1231-A68A-9B4A-D486-030E1A8D2F67}" dt="2021-12-19T03:55:53.731" v="226" actId="1076"/>
          <ac:spMkLst>
            <pc:docMk/>
            <pc:sldMk cId="313996770" sldId="385"/>
            <ac:spMk id="27" creationId="{93138F54-BDF8-438D-8A2C-FA0B88E114F3}"/>
          </ac:spMkLst>
        </pc:spChg>
        <pc:spChg chg="add mod">
          <ac:chgData name="何路" userId="S::m09158023@o365.mcut.edu.tw::348fb45a-d8b2-4bea-b5b1-e0f2bea58a10" providerId="AD" clId="Web-{E4DA1231-A68A-9B4A-D486-030E1A8D2F67}" dt="2021-12-19T03:54:46.183" v="196" actId="1076"/>
          <ac:spMkLst>
            <pc:docMk/>
            <pc:sldMk cId="313996770" sldId="385"/>
            <ac:spMk id="28" creationId="{3A5683FD-961C-4F59-85C6-DAE45948AF83}"/>
          </ac:spMkLst>
        </pc:spChg>
        <pc:spChg chg="add mod">
          <ac:chgData name="何路" userId="S::m09158023@o365.mcut.edu.tw::348fb45a-d8b2-4bea-b5b1-e0f2bea58a10" providerId="AD" clId="Web-{E4DA1231-A68A-9B4A-D486-030E1A8D2F67}" dt="2021-12-19T03:59:24.969" v="298" actId="1076"/>
          <ac:spMkLst>
            <pc:docMk/>
            <pc:sldMk cId="313996770" sldId="385"/>
            <ac:spMk id="29" creationId="{3A6C423D-6B96-4AFE-8C77-CC8B0FAC5066}"/>
          </ac:spMkLst>
        </pc:spChg>
        <pc:picChg chg="add mod">
          <ac:chgData name="何路" userId="S::m09158023@o365.mcut.edu.tw::348fb45a-d8b2-4bea-b5b1-e0f2bea58a10" providerId="AD" clId="Web-{E4DA1231-A68A-9B4A-D486-030E1A8D2F67}" dt="2021-12-19T03:49:42.193" v="98" actId="1076"/>
          <ac:picMkLst>
            <pc:docMk/>
            <pc:sldMk cId="313996770" sldId="385"/>
            <ac:picMk id="3" creationId="{A392E639-C9B0-4B45-8DCD-66270561F68F}"/>
          </ac:picMkLst>
        </pc:picChg>
        <pc:picChg chg="add del mod">
          <ac:chgData name="何路" userId="S::m09158023@o365.mcut.edu.tw::348fb45a-d8b2-4bea-b5b1-e0f2bea58a10" providerId="AD" clId="Web-{E4DA1231-A68A-9B4A-D486-030E1A8D2F67}" dt="2021-12-19T03:47:47.237" v="61"/>
          <ac:picMkLst>
            <pc:docMk/>
            <pc:sldMk cId="313996770" sldId="385"/>
            <ac:picMk id="4" creationId="{81273AF3-ECB7-4AF6-B5C0-76BEB475B07D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3:49:36.958" v="96" actId="1076"/>
          <ac:picMkLst>
            <pc:docMk/>
            <pc:sldMk cId="313996770" sldId="385"/>
            <ac:picMk id="5" creationId="{84D14AF4-F92B-48E8-ABD8-14FD6FA71CE0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3:53:44.463" v="152" actId="1076"/>
          <ac:picMkLst>
            <pc:docMk/>
            <pc:sldMk cId="313996770" sldId="385"/>
            <ac:picMk id="6" creationId="{98F9E41E-F864-451A-A333-743569CF778D}"/>
          </ac:picMkLst>
        </pc:picChg>
        <pc:picChg chg="del mod">
          <ac:chgData name="何路" userId="S::m09158023@o365.mcut.edu.tw::348fb45a-d8b2-4bea-b5b1-e0f2bea58a10" providerId="AD" clId="Web-{E4DA1231-A68A-9B4A-D486-030E1A8D2F67}" dt="2021-12-19T03:49:24.364" v="92"/>
          <ac:picMkLst>
            <pc:docMk/>
            <pc:sldMk cId="313996770" sldId="385"/>
            <ac:picMk id="9" creationId="{55AAF909-9FDC-4374-A4F0-EAAF2D3184E0}"/>
          </ac:picMkLst>
        </pc:picChg>
        <pc:picChg chg="del mod">
          <ac:chgData name="何路" userId="S::m09158023@o365.mcut.edu.tw::348fb45a-d8b2-4bea-b5b1-e0f2bea58a10" providerId="AD" clId="Web-{E4DA1231-A68A-9B4A-D486-030E1A8D2F67}" dt="2021-12-19T03:49:23.348" v="91"/>
          <ac:picMkLst>
            <pc:docMk/>
            <pc:sldMk cId="313996770" sldId="385"/>
            <ac:picMk id="10" creationId="{25C7572D-80B1-42D3-A681-CDD871737865}"/>
          </ac:picMkLst>
        </pc:picChg>
        <pc:picChg chg="mod">
          <ac:chgData name="何路" userId="S::m09158023@o365.mcut.edu.tw::348fb45a-d8b2-4bea-b5b1-e0f2bea58a10" providerId="AD" clId="Web-{E4DA1231-A68A-9B4A-D486-030E1A8D2F67}" dt="2021-12-19T03:53:42.744" v="151" actId="1076"/>
          <ac:picMkLst>
            <pc:docMk/>
            <pc:sldMk cId="313996770" sldId="385"/>
            <ac:picMk id="13" creationId="{C9EF01A7-CE7F-462D-B89C-C05A473FB317}"/>
          </ac:picMkLst>
        </pc:picChg>
        <pc:picChg chg="del mod">
          <ac:chgData name="何路" userId="S::m09158023@o365.mcut.edu.tw::348fb45a-d8b2-4bea-b5b1-e0f2bea58a10" providerId="AD" clId="Web-{E4DA1231-A68A-9B4A-D486-030E1A8D2F67}" dt="2021-12-19T03:48:22.847" v="74"/>
          <ac:picMkLst>
            <pc:docMk/>
            <pc:sldMk cId="313996770" sldId="385"/>
            <ac:picMk id="14" creationId="{8CFE50FC-8093-4F72-922E-4F352DD5A9D8}"/>
          </ac:picMkLst>
        </pc:picChg>
        <pc:picChg chg="mod">
          <ac:chgData name="何路" userId="S::m09158023@o365.mcut.edu.tw::348fb45a-d8b2-4bea-b5b1-e0f2bea58a10" providerId="AD" clId="Web-{E4DA1231-A68A-9B4A-D486-030E1A8D2F67}" dt="2021-12-19T03:53:36.994" v="148" actId="14100"/>
          <ac:picMkLst>
            <pc:docMk/>
            <pc:sldMk cId="313996770" sldId="385"/>
            <ac:picMk id="21" creationId="{2611BCFE-D990-49A1-9ABB-FBA5D416FDA5}"/>
          </ac:picMkLst>
        </pc:picChg>
        <pc:picChg chg="mod">
          <ac:chgData name="何路" userId="S::m09158023@o365.mcut.edu.tw::348fb45a-d8b2-4bea-b5b1-e0f2bea58a10" providerId="AD" clId="Web-{E4DA1231-A68A-9B4A-D486-030E1A8D2F67}" dt="2021-12-19T03:53:30.525" v="146" actId="14100"/>
          <ac:picMkLst>
            <pc:docMk/>
            <pc:sldMk cId="313996770" sldId="385"/>
            <ac:picMk id="22" creationId="{8C67CB92-0ADA-473A-8082-CE2A075CF7DA}"/>
          </ac:picMkLst>
        </pc:picChg>
      </pc:sldChg>
      <pc:sldChg chg="del">
        <pc:chgData name="何路" userId="S::m09158023@o365.mcut.edu.tw::348fb45a-d8b2-4bea-b5b1-e0f2bea58a10" providerId="AD" clId="Web-{E4DA1231-A68A-9B4A-D486-030E1A8D2F67}" dt="2021-12-18T15:48:00.531" v="5"/>
        <pc:sldMkLst>
          <pc:docMk/>
          <pc:sldMk cId="4087293146" sldId="385"/>
        </pc:sldMkLst>
      </pc:sldChg>
      <pc:sldChg chg="add">
        <pc:chgData name="何路" userId="S::m09158023@o365.mcut.edu.tw::348fb45a-d8b2-4bea-b5b1-e0f2bea58a10" providerId="AD" clId="Web-{E4DA1231-A68A-9B4A-D486-030E1A8D2F67}" dt="2021-12-18T15:48:06.281" v="20"/>
        <pc:sldMkLst>
          <pc:docMk/>
          <pc:sldMk cId="631076929" sldId="386"/>
        </pc:sldMkLst>
      </pc:sldChg>
      <pc:sldChg chg="del">
        <pc:chgData name="何路" userId="S::m09158023@o365.mcut.edu.tw::348fb45a-d8b2-4bea-b5b1-e0f2bea58a10" providerId="AD" clId="Web-{E4DA1231-A68A-9B4A-D486-030E1A8D2F67}" dt="2021-12-18T15:48:00.531" v="6"/>
        <pc:sldMkLst>
          <pc:docMk/>
          <pc:sldMk cId="1871196156" sldId="386"/>
        </pc:sldMkLst>
      </pc:sldChg>
      <pc:sldChg chg="del">
        <pc:chgData name="何路" userId="S::m09158023@o365.mcut.edu.tw::348fb45a-d8b2-4bea-b5b1-e0f2bea58a10" providerId="AD" clId="Web-{E4DA1231-A68A-9B4A-D486-030E1A8D2F67}" dt="2021-12-18T15:48:00.531" v="7"/>
        <pc:sldMkLst>
          <pc:docMk/>
          <pc:sldMk cId="1630636266" sldId="387"/>
        </pc:sldMkLst>
      </pc:sldChg>
      <pc:sldChg chg="add">
        <pc:chgData name="何路" userId="S::m09158023@o365.mcut.edu.tw::348fb45a-d8b2-4bea-b5b1-e0f2bea58a10" providerId="AD" clId="Web-{E4DA1231-A68A-9B4A-D486-030E1A8D2F67}" dt="2021-12-18T15:48:06.343" v="21"/>
        <pc:sldMkLst>
          <pc:docMk/>
          <pc:sldMk cId="4032249763" sldId="387"/>
        </pc:sldMkLst>
      </pc:sldChg>
      <pc:sldChg chg="del">
        <pc:chgData name="何路" userId="S::m09158023@o365.mcut.edu.tw::348fb45a-d8b2-4bea-b5b1-e0f2bea58a10" providerId="AD" clId="Web-{E4DA1231-A68A-9B4A-D486-030E1A8D2F67}" dt="2021-12-18T15:48:00.531" v="8"/>
        <pc:sldMkLst>
          <pc:docMk/>
          <pc:sldMk cId="314414215" sldId="388"/>
        </pc:sldMkLst>
      </pc:sldChg>
      <pc:sldChg chg="addSp delSp modSp add">
        <pc:chgData name="何路" userId="S::m09158023@o365.mcut.edu.tw::348fb45a-d8b2-4bea-b5b1-e0f2bea58a10" providerId="AD" clId="Web-{E4DA1231-A68A-9B4A-D486-030E1A8D2F67}" dt="2021-12-19T04:17:54.747" v="475"/>
        <pc:sldMkLst>
          <pc:docMk/>
          <pc:sldMk cId="337144638" sldId="388"/>
        </pc:sldMkLst>
        <pc:spChg chg="mod">
          <ac:chgData name="何路" userId="S::m09158023@o365.mcut.edu.tw::348fb45a-d8b2-4bea-b5b1-e0f2bea58a10" providerId="AD" clId="Web-{E4DA1231-A68A-9B4A-D486-030E1A8D2F67}" dt="2021-12-19T04:14:09.602" v="455"/>
          <ac:spMkLst>
            <pc:docMk/>
            <pc:sldMk cId="337144638" sldId="388"/>
            <ac:spMk id="3" creationId="{266F73CF-60BF-49E5-802F-BC8236294546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290" v="434"/>
          <ac:spMkLst>
            <pc:docMk/>
            <pc:sldMk cId="337144638" sldId="388"/>
            <ac:spMk id="11" creationId="{6DC61882-DC82-4BCD-80FF-912DBE822FB3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06" v="435"/>
          <ac:spMkLst>
            <pc:docMk/>
            <pc:sldMk cId="337144638" sldId="388"/>
            <ac:spMk id="12" creationId="{2579EF8A-9AD2-4179-BB78-10737BC15D0E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274" v="433"/>
          <ac:spMkLst>
            <pc:docMk/>
            <pc:sldMk cId="337144638" sldId="388"/>
            <ac:spMk id="18" creationId="{DA6AE392-579C-4011-8095-73A269D2E5F7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259" v="432"/>
          <ac:spMkLst>
            <pc:docMk/>
            <pc:sldMk cId="337144638" sldId="388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462" v="445"/>
          <ac:spMkLst>
            <pc:docMk/>
            <pc:sldMk cId="337144638" sldId="388"/>
            <ac:spMk id="25" creationId="{528F955E-E201-4551-87E3-22A763F62456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87" v="453"/>
          <ac:spMkLst>
            <pc:docMk/>
            <pc:sldMk cId="337144638" sldId="388"/>
            <ac:spMk id="27" creationId="{07456968-F0AC-4BA7-A6C1-F2FEA84EEE31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21" v="436"/>
          <ac:spMkLst>
            <pc:docMk/>
            <pc:sldMk cId="337144638" sldId="388"/>
            <ac:spMk id="30" creationId="{A834C307-799F-4907-B980-227B9E4BE44B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37" v="437"/>
          <ac:spMkLst>
            <pc:docMk/>
            <pc:sldMk cId="337144638" sldId="388"/>
            <ac:spMk id="31" creationId="{FB1EB096-7BBF-4EE6-A6AC-199749CC5EBC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52" v="438"/>
          <ac:spMkLst>
            <pc:docMk/>
            <pc:sldMk cId="337144638" sldId="388"/>
            <ac:spMk id="32" creationId="{49CFA662-6157-4D55-946D-20FA54833166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68" v="439"/>
          <ac:spMkLst>
            <pc:docMk/>
            <pc:sldMk cId="337144638" sldId="388"/>
            <ac:spMk id="33" creationId="{EADC1BDF-7F64-4F72-91B8-F1907CE9AB6D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84" v="440"/>
          <ac:spMkLst>
            <pc:docMk/>
            <pc:sldMk cId="337144638" sldId="388"/>
            <ac:spMk id="34" creationId="{3EEFC1CC-EC9E-4F51-AA76-9622FDDED0AF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399" v="441"/>
          <ac:spMkLst>
            <pc:docMk/>
            <pc:sldMk cId="337144638" sldId="388"/>
            <ac:spMk id="35" creationId="{1CC986DC-F281-42C4-B727-B6530E0FF34D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415" v="442"/>
          <ac:spMkLst>
            <pc:docMk/>
            <pc:sldMk cId="337144638" sldId="388"/>
            <ac:spMk id="42" creationId="{346E2FF8-E3BB-4FFA-B12F-3BC27AC57AA3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431" v="443"/>
          <ac:spMkLst>
            <pc:docMk/>
            <pc:sldMk cId="337144638" sldId="388"/>
            <ac:spMk id="45" creationId="{86C254E8-4200-4FE7-8251-9A49BEE07293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446" v="444"/>
          <ac:spMkLst>
            <pc:docMk/>
            <pc:sldMk cId="337144638" sldId="388"/>
            <ac:spMk id="46" creationId="{C3637032-BD2B-4CB1-8224-D020F4864D2D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477" v="446"/>
          <ac:spMkLst>
            <pc:docMk/>
            <pc:sldMk cId="337144638" sldId="388"/>
            <ac:spMk id="47" creationId="{1EF08FDD-1921-4047-8FBD-166CDA065973}"/>
          </ac:spMkLst>
        </pc:spChg>
        <pc:spChg chg="add del mod">
          <ac:chgData name="何路" userId="S::m09158023@o365.mcut.edu.tw::348fb45a-d8b2-4bea-b5b1-e0f2bea58a10" providerId="AD" clId="Web-{E4DA1231-A68A-9B4A-D486-030E1A8D2F67}" dt="2021-12-19T04:17:54.747" v="475"/>
          <ac:spMkLst>
            <pc:docMk/>
            <pc:sldMk cId="337144638" sldId="388"/>
            <ac:spMk id="51" creationId="{629A58F7-CFC2-4B03-8C3A-0ECA197BB94B}"/>
          </ac:spMkLst>
        </pc:spChg>
        <pc:spChg chg="mod">
          <ac:chgData name="何路" userId="S::m09158023@o365.mcut.edu.tw::348fb45a-d8b2-4bea-b5b1-e0f2bea58a10" providerId="AD" clId="Web-{E4DA1231-A68A-9B4A-D486-030E1A8D2F67}" dt="2021-12-19T04:17:00.871" v="472" actId="20577"/>
          <ac:spMkLst>
            <pc:docMk/>
            <pc:sldMk cId="337144638" sldId="388"/>
            <ac:spMk id="52" creationId="{D4A41A40-BD47-4899-8C2D-660D2D70C0CA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09" v="448"/>
          <ac:spMkLst>
            <pc:docMk/>
            <pc:sldMk cId="337144638" sldId="388"/>
            <ac:spMk id="53" creationId="{9EEE13C0-301E-4B71-862C-394F788BFB7C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24" v="449"/>
          <ac:spMkLst>
            <pc:docMk/>
            <pc:sldMk cId="337144638" sldId="388"/>
            <ac:spMk id="56" creationId="{30A065DA-CC42-420D-A4B6-EC6DB0BDE906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40" v="450"/>
          <ac:spMkLst>
            <pc:docMk/>
            <pc:sldMk cId="337144638" sldId="388"/>
            <ac:spMk id="57" creationId="{175CE678-21E9-4CE7-9C88-FA90E618094B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56" v="451"/>
          <ac:spMkLst>
            <pc:docMk/>
            <pc:sldMk cId="337144638" sldId="388"/>
            <ac:spMk id="58" creationId="{DE8EF302-91DD-4050-BEDC-7FB8C78EFFEA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571" v="452"/>
          <ac:spMkLst>
            <pc:docMk/>
            <pc:sldMk cId="337144638" sldId="388"/>
            <ac:spMk id="60" creationId="{6979FDBD-C663-4F99-B23C-9DB5D2D79129}"/>
          </ac:spMkLst>
        </pc:spChg>
        <pc:spChg chg="mod">
          <ac:chgData name="何路" userId="S::m09158023@o365.mcut.edu.tw::348fb45a-d8b2-4bea-b5b1-e0f2bea58a10" providerId="AD" clId="Web-{E4DA1231-A68A-9B4A-D486-030E1A8D2F67}" dt="2021-12-19T04:14:09.602" v="454"/>
          <ac:spMkLst>
            <pc:docMk/>
            <pc:sldMk cId="337144638" sldId="388"/>
            <ac:spMk id="76" creationId="{B5AF8E95-671C-439C-9052-139761719CD1}"/>
          </ac:spMkLst>
        </pc:spChg>
      </pc:sldChg>
      <pc:sldChg chg="del">
        <pc:chgData name="何路" userId="S::m09158023@o365.mcut.edu.tw::348fb45a-d8b2-4bea-b5b1-e0f2bea58a10" providerId="AD" clId="Web-{E4DA1231-A68A-9B4A-D486-030E1A8D2F67}" dt="2021-12-18T15:48:00.531" v="9"/>
        <pc:sldMkLst>
          <pc:docMk/>
          <pc:sldMk cId="3573762886" sldId="389"/>
        </pc:sldMkLst>
      </pc:sldChg>
      <pc:sldChg chg="delSp modSp add">
        <pc:chgData name="何路" userId="S::m09158023@o365.mcut.edu.tw::348fb45a-d8b2-4bea-b5b1-e0f2bea58a10" providerId="AD" clId="Web-{E4DA1231-A68A-9B4A-D486-030E1A8D2F67}" dt="2021-12-19T04:47:30.381" v="757" actId="1076"/>
        <pc:sldMkLst>
          <pc:docMk/>
          <pc:sldMk cId="3647586199" sldId="389"/>
        </pc:sldMkLst>
        <pc:spChg chg="del">
          <ac:chgData name="何路" userId="S::m09158023@o365.mcut.edu.tw::348fb45a-d8b2-4bea-b5b1-e0f2bea58a10" providerId="AD" clId="Web-{E4DA1231-A68A-9B4A-D486-030E1A8D2F67}" dt="2021-12-19T04:07:26.761" v="392"/>
          <ac:spMkLst>
            <pc:docMk/>
            <pc:sldMk cId="3647586199" sldId="389"/>
            <ac:spMk id="3" creationId="{FA7180AC-B4F6-435D-BEC4-41454E3923C2}"/>
          </ac:spMkLst>
        </pc:spChg>
        <pc:spChg chg="del">
          <ac:chgData name="何路" userId="S::m09158023@o365.mcut.edu.tw::348fb45a-d8b2-4bea-b5b1-e0f2bea58a10" providerId="AD" clId="Web-{E4DA1231-A68A-9B4A-D486-030E1A8D2F67}" dt="2021-12-19T04:07:26.777" v="395"/>
          <ac:spMkLst>
            <pc:docMk/>
            <pc:sldMk cId="3647586199" sldId="389"/>
            <ac:spMk id="21" creationId="{B286B7D4-41C8-4617-A50E-6507ECF47CC7}"/>
          </ac:spMkLst>
        </pc:spChg>
        <pc:spChg chg="del">
          <ac:chgData name="何路" userId="S::m09158023@o365.mcut.edu.tw::348fb45a-d8b2-4bea-b5b1-e0f2bea58a10" providerId="AD" clId="Web-{E4DA1231-A68A-9B4A-D486-030E1A8D2F67}" dt="2021-12-19T04:07:26.761" v="394"/>
          <ac:spMkLst>
            <pc:docMk/>
            <pc:sldMk cId="3647586199" sldId="389"/>
            <ac:spMk id="22" creationId="{71D06AC9-F614-41FE-AB93-313DF81515FB}"/>
          </ac:spMkLst>
        </pc:spChg>
        <pc:spChg chg="del">
          <ac:chgData name="何路" userId="S::m09158023@o365.mcut.edu.tw::348fb45a-d8b2-4bea-b5b1-e0f2bea58a10" providerId="AD" clId="Web-{E4DA1231-A68A-9B4A-D486-030E1A8D2F67}" dt="2021-12-19T04:07:26.761" v="393"/>
          <ac:spMkLst>
            <pc:docMk/>
            <pc:sldMk cId="3647586199" sldId="389"/>
            <ac:spMk id="23" creationId="{B064F24B-D3D1-4BE7-953C-F17818535700}"/>
          </ac:spMkLst>
        </pc:spChg>
        <pc:spChg chg="mod">
          <ac:chgData name="何路" userId="S::m09158023@o365.mcut.edu.tw::348fb45a-d8b2-4bea-b5b1-e0f2bea58a10" providerId="AD" clId="Web-{E4DA1231-A68A-9B4A-D486-030E1A8D2F67}" dt="2021-12-19T04:47:30.381" v="757" actId="1076"/>
          <ac:spMkLst>
            <pc:docMk/>
            <pc:sldMk cId="3647586199" sldId="389"/>
            <ac:spMk id="24" creationId="{EB3E1C4F-3D3C-488A-9522-150B3BC46B00}"/>
          </ac:spMkLst>
        </pc:spChg>
        <pc:spChg chg="mod">
          <ac:chgData name="何路" userId="S::m09158023@o365.mcut.edu.tw::348fb45a-d8b2-4bea-b5b1-e0f2bea58a10" providerId="AD" clId="Web-{E4DA1231-A68A-9B4A-D486-030E1A8D2F67}" dt="2021-12-19T04:47:01.771" v="743" actId="20577"/>
          <ac:spMkLst>
            <pc:docMk/>
            <pc:sldMk cId="3647586199" sldId="389"/>
            <ac:spMk id="142" creationId="{CDA1564E-08D9-47C0-AC49-B8DC273F963D}"/>
          </ac:spMkLst>
        </pc:spChg>
        <pc:spChg chg="mod">
          <ac:chgData name="何路" userId="S::m09158023@o365.mcut.edu.tw::348fb45a-d8b2-4bea-b5b1-e0f2bea58a10" providerId="AD" clId="Web-{E4DA1231-A68A-9B4A-D486-030E1A8D2F67}" dt="2021-12-19T04:47:05.725" v="745" actId="20577"/>
          <ac:spMkLst>
            <pc:docMk/>
            <pc:sldMk cId="3647586199" sldId="389"/>
            <ac:spMk id="143" creationId="{9529AE85-0B6F-4B14-A333-A7A59235501C}"/>
          </ac:spMkLst>
        </pc:spChg>
        <pc:spChg chg="mod">
          <ac:chgData name="何路" userId="S::m09158023@o365.mcut.edu.tw::348fb45a-d8b2-4bea-b5b1-e0f2bea58a10" providerId="AD" clId="Web-{E4DA1231-A68A-9B4A-D486-030E1A8D2F67}" dt="2021-12-19T04:47:07.834" v="747" actId="20577"/>
          <ac:spMkLst>
            <pc:docMk/>
            <pc:sldMk cId="3647586199" sldId="389"/>
            <ac:spMk id="144" creationId="{A71EF6CF-27A6-486B-AA8C-E63C43D3F594}"/>
          </ac:spMkLst>
        </pc:spChg>
        <pc:picChg chg="del">
          <ac:chgData name="何路" userId="S::m09158023@o365.mcut.edu.tw::348fb45a-d8b2-4bea-b5b1-e0f2bea58a10" providerId="AD" clId="Web-{E4DA1231-A68A-9B4A-D486-030E1A8D2F67}" dt="2021-12-19T04:07:26.777" v="399"/>
          <ac:picMkLst>
            <pc:docMk/>
            <pc:sldMk cId="3647586199" sldId="389"/>
            <ac:picMk id="4" creationId="{553DC856-4611-47D5-9721-3DDDBB7A91B5}"/>
          </ac:picMkLst>
        </pc:picChg>
        <pc:picChg chg="del">
          <ac:chgData name="何路" userId="S::m09158023@o365.mcut.edu.tw::348fb45a-d8b2-4bea-b5b1-e0f2bea58a10" providerId="AD" clId="Web-{E4DA1231-A68A-9B4A-D486-030E1A8D2F67}" dt="2021-12-19T04:07:31.449" v="401"/>
          <ac:picMkLst>
            <pc:docMk/>
            <pc:sldMk cId="3647586199" sldId="389"/>
            <ac:picMk id="5" creationId="{AAEF7ECD-6AD1-4849-94FF-91525BE2EE21}"/>
          </ac:picMkLst>
        </pc:picChg>
        <pc:picChg chg="mod">
          <ac:chgData name="何路" userId="S::m09158023@o365.mcut.edu.tw::348fb45a-d8b2-4bea-b5b1-e0f2bea58a10" providerId="AD" clId="Web-{E4DA1231-A68A-9B4A-D486-030E1A8D2F67}" dt="2021-12-19T04:07:43.580" v="407" actId="1076"/>
          <ac:picMkLst>
            <pc:docMk/>
            <pc:sldMk cId="3647586199" sldId="389"/>
            <ac:picMk id="141" creationId="{C86B99AC-2A4B-4C84-8835-9A60A18CB934}"/>
          </ac:picMkLst>
        </pc:picChg>
        <pc:cxnChg chg="del">
          <ac:chgData name="何路" userId="S::m09158023@o365.mcut.edu.tw::348fb45a-d8b2-4bea-b5b1-e0f2bea58a10" providerId="AD" clId="Web-{E4DA1231-A68A-9B4A-D486-030E1A8D2F67}" dt="2021-12-19T04:07:26.777" v="398"/>
          <ac:cxnSpMkLst>
            <pc:docMk/>
            <pc:sldMk cId="3647586199" sldId="389"/>
            <ac:cxnSpMk id="15" creationId="{B5CC6E9C-7A9D-4CBE-A49F-1DB72659BCBA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07:26.777" v="397"/>
          <ac:cxnSpMkLst>
            <pc:docMk/>
            <pc:sldMk cId="3647586199" sldId="389"/>
            <ac:cxnSpMk id="16" creationId="{0D236D97-73F5-452A-8350-FCE33CE76B8E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07:26.777" v="396"/>
          <ac:cxnSpMkLst>
            <pc:docMk/>
            <pc:sldMk cId="3647586199" sldId="389"/>
            <ac:cxnSpMk id="17" creationId="{29C4AD69-8EE4-4BE0-B4C5-CEFCF9467C2D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07:30.246" v="400"/>
          <ac:cxnSpMkLst>
            <pc:docMk/>
            <pc:sldMk cId="3647586199" sldId="389"/>
            <ac:cxnSpMk id="20" creationId="{DDF09142-87AC-4BE8-95E2-EF70382E84D9}"/>
          </ac:cxnSpMkLst>
        </pc:cxnChg>
      </pc:sldChg>
      <pc:sldChg chg="modSp add">
        <pc:chgData name="何路" userId="S::m09158023@o365.mcut.edu.tw::348fb45a-d8b2-4bea-b5b1-e0f2bea58a10" providerId="AD" clId="Web-{E4DA1231-A68A-9B4A-D486-030E1A8D2F67}" dt="2021-12-19T04:47:25.991" v="756" actId="20577"/>
        <pc:sldMkLst>
          <pc:docMk/>
          <pc:sldMk cId="498167262" sldId="390"/>
        </pc:sldMkLst>
        <pc:spChg chg="mod">
          <ac:chgData name="何路" userId="S::m09158023@o365.mcut.edu.tw::348fb45a-d8b2-4bea-b5b1-e0f2bea58a10" providerId="AD" clId="Web-{E4DA1231-A68A-9B4A-D486-030E1A8D2F67}" dt="2021-12-19T04:47:25.991" v="756" actId="20577"/>
          <ac:spMkLst>
            <pc:docMk/>
            <pc:sldMk cId="498167262" sldId="390"/>
            <ac:spMk id="145" creationId="{9B94917B-422B-4A84-B989-080EB9977EDE}"/>
          </ac:spMkLst>
        </pc:spChg>
        <pc:spChg chg="mod">
          <ac:chgData name="何路" userId="S::m09158023@o365.mcut.edu.tw::348fb45a-d8b2-4bea-b5b1-e0f2bea58a10" providerId="AD" clId="Web-{E4DA1231-A68A-9B4A-D486-030E1A8D2F67}" dt="2021-12-19T04:47:23.162" v="753" actId="14100"/>
          <ac:spMkLst>
            <pc:docMk/>
            <pc:sldMk cId="498167262" sldId="390"/>
            <ac:spMk id="146" creationId="{5C679E3C-FE6D-4EBF-871F-1DA8A69A0A13}"/>
          </ac:spMkLst>
        </pc:spChg>
        <pc:spChg chg="mod">
          <ac:chgData name="何路" userId="S::m09158023@o365.mcut.edu.tw::348fb45a-d8b2-4bea-b5b1-e0f2bea58a10" providerId="AD" clId="Web-{E4DA1231-A68A-9B4A-D486-030E1A8D2F67}" dt="2021-12-19T04:47:16.459" v="749" actId="20577"/>
          <ac:spMkLst>
            <pc:docMk/>
            <pc:sldMk cId="498167262" sldId="390"/>
            <ac:spMk id="147" creationId="{E92FEA73-A1AE-46C2-8E62-6B1E7C8A2FF5}"/>
          </ac:spMkLst>
        </pc:spChg>
      </pc:sldChg>
      <pc:sldChg chg="del">
        <pc:chgData name="何路" userId="S::m09158023@o365.mcut.edu.tw::348fb45a-d8b2-4bea-b5b1-e0f2bea58a10" providerId="AD" clId="Web-{E4DA1231-A68A-9B4A-D486-030E1A8D2F67}" dt="2021-12-18T15:48:00.546" v="10"/>
        <pc:sldMkLst>
          <pc:docMk/>
          <pc:sldMk cId="1939627251" sldId="390"/>
        </pc:sldMkLst>
      </pc:sldChg>
      <pc:sldChg chg="add">
        <pc:chgData name="何路" userId="S::m09158023@o365.mcut.edu.tw::348fb45a-d8b2-4bea-b5b1-e0f2bea58a10" providerId="AD" clId="Web-{E4DA1231-A68A-9B4A-D486-030E1A8D2F67}" dt="2021-12-18T15:48:06.703" v="25"/>
        <pc:sldMkLst>
          <pc:docMk/>
          <pc:sldMk cId="2254422051" sldId="391"/>
        </pc:sldMkLst>
      </pc:sldChg>
      <pc:sldChg chg="del">
        <pc:chgData name="何路" userId="S::m09158023@o365.mcut.edu.tw::348fb45a-d8b2-4bea-b5b1-e0f2bea58a10" providerId="AD" clId="Web-{E4DA1231-A68A-9B4A-D486-030E1A8D2F67}" dt="2021-12-18T15:48:00.546" v="11"/>
        <pc:sldMkLst>
          <pc:docMk/>
          <pc:sldMk cId="2952191040" sldId="391"/>
        </pc:sldMkLst>
      </pc:sldChg>
      <pc:sldChg chg="del">
        <pc:chgData name="何路" userId="S::m09158023@o365.mcut.edu.tw::348fb45a-d8b2-4bea-b5b1-e0f2bea58a10" providerId="AD" clId="Web-{E4DA1231-A68A-9B4A-D486-030E1A8D2F67}" dt="2021-12-18T15:48:00.546" v="12"/>
        <pc:sldMkLst>
          <pc:docMk/>
          <pc:sldMk cId="2000876080" sldId="392"/>
        </pc:sldMkLst>
      </pc:sldChg>
      <pc:sldChg chg="add">
        <pc:chgData name="何路" userId="S::m09158023@o365.mcut.edu.tw::348fb45a-d8b2-4bea-b5b1-e0f2bea58a10" providerId="AD" clId="Web-{E4DA1231-A68A-9B4A-D486-030E1A8D2F67}" dt="2021-12-18T15:48:06.781" v="26"/>
        <pc:sldMkLst>
          <pc:docMk/>
          <pc:sldMk cId="2545538564" sldId="392"/>
        </pc:sldMkLst>
      </pc:sldChg>
      <pc:sldChg chg="add">
        <pc:chgData name="何路" userId="S::m09158023@o365.mcut.edu.tw::348fb45a-d8b2-4bea-b5b1-e0f2bea58a10" providerId="AD" clId="Web-{E4DA1231-A68A-9B4A-D486-030E1A8D2F67}" dt="2021-12-18T15:48:06.797" v="27"/>
        <pc:sldMkLst>
          <pc:docMk/>
          <pc:sldMk cId="992719065" sldId="393"/>
        </pc:sldMkLst>
      </pc:sldChg>
      <pc:sldChg chg="del">
        <pc:chgData name="何路" userId="S::m09158023@o365.mcut.edu.tw::348fb45a-d8b2-4bea-b5b1-e0f2bea58a10" providerId="AD" clId="Web-{E4DA1231-A68A-9B4A-D486-030E1A8D2F67}" dt="2021-12-18T15:48:00.546" v="13"/>
        <pc:sldMkLst>
          <pc:docMk/>
          <pc:sldMk cId="1656573655" sldId="393"/>
        </pc:sldMkLst>
      </pc:sldChg>
      <pc:sldChg chg="addSp delSp modSp add ord replId">
        <pc:chgData name="何路" userId="S::m09158023@o365.mcut.edu.tw::348fb45a-d8b2-4bea-b5b1-e0f2bea58a10" providerId="AD" clId="Web-{E4DA1231-A68A-9B4A-D486-030E1A8D2F67}" dt="2021-12-19T05:20:13.525" v="1037" actId="1076"/>
        <pc:sldMkLst>
          <pc:docMk/>
          <pc:sldMk cId="1039593278" sldId="394"/>
        </pc:sldMkLst>
        <pc:spChg chg="del mod">
          <ac:chgData name="何路" userId="S::m09158023@o365.mcut.edu.tw::348fb45a-d8b2-4bea-b5b1-e0f2bea58a10" providerId="AD" clId="Web-{E4DA1231-A68A-9B4A-D486-030E1A8D2F67}" dt="2021-12-19T04:46:44.099" v="741"/>
          <ac:spMkLst>
            <pc:docMk/>
            <pc:sldMk cId="1039593278" sldId="394"/>
            <ac:spMk id="3" creationId="{FA7180AC-B4F6-435D-BEC4-41454E3923C2}"/>
          </ac:spMkLst>
        </pc:spChg>
        <pc:spChg chg="add mod">
          <ac:chgData name="何路" userId="S::m09158023@o365.mcut.edu.tw::348fb45a-d8b2-4bea-b5b1-e0f2bea58a10" providerId="AD" clId="Web-{E4DA1231-A68A-9B4A-D486-030E1A8D2F67}" dt="2021-12-19T05:20:13.525" v="1037" actId="1076"/>
          <ac:spMkLst>
            <pc:docMk/>
            <pc:sldMk cId="1039593278" sldId="394"/>
            <ac:spMk id="4" creationId="{2A44FC5F-CBB3-42CF-AD07-6BEE0A5A854D}"/>
          </ac:spMkLst>
        </pc:spChg>
        <pc:spChg chg="add mod">
          <ac:chgData name="何路" userId="S::m09158023@o365.mcut.edu.tw::348fb45a-d8b2-4bea-b5b1-e0f2bea58a10" providerId="AD" clId="Web-{E4DA1231-A68A-9B4A-D486-030E1A8D2F67}" dt="2021-12-19T04:49:10.118" v="774" actId="20577"/>
          <ac:spMkLst>
            <pc:docMk/>
            <pc:sldMk cId="1039593278" sldId="394"/>
            <ac:spMk id="8" creationId="{7C144B0E-F597-4A90-AEE6-2F03413825A3}"/>
          </ac:spMkLst>
        </pc:spChg>
        <pc:spChg chg="add mod">
          <ac:chgData name="何路" userId="S::m09158023@o365.mcut.edu.tw::348fb45a-d8b2-4bea-b5b1-e0f2bea58a10" providerId="AD" clId="Web-{E4DA1231-A68A-9B4A-D486-030E1A8D2F67}" dt="2021-12-19T05:12:35.329" v="783" actId="20577"/>
          <ac:spMkLst>
            <pc:docMk/>
            <pc:sldMk cId="1039593278" sldId="394"/>
            <ac:spMk id="9" creationId="{32113545-C4CB-4221-B6F5-F7B80089B2AF}"/>
          </ac:spMkLst>
        </pc:spChg>
        <pc:spChg chg="mod">
          <ac:chgData name="何路" userId="S::m09158023@o365.mcut.edu.tw::348fb45a-d8b2-4bea-b5b1-e0f2bea58a10" providerId="AD" clId="Web-{E4DA1231-A68A-9B4A-D486-030E1A8D2F67}" dt="2021-12-19T04:08:28.190" v="424" actId="20577"/>
          <ac:spMkLst>
            <pc:docMk/>
            <pc:sldMk cId="1039593278" sldId="394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E4DA1231-A68A-9B4A-D486-030E1A8D2F67}" dt="2021-12-19T05:15:46.863" v="917" actId="1076"/>
          <ac:spMkLst>
            <pc:docMk/>
            <pc:sldMk cId="1039593278" sldId="394"/>
            <ac:spMk id="21" creationId="{B286B7D4-41C8-4617-A50E-6507ECF47CC7}"/>
          </ac:spMkLst>
        </pc:spChg>
        <pc:spChg chg="mod">
          <ac:chgData name="何路" userId="S::m09158023@o365.mcut.edu.tw::348fb45a-d8b2-4bea-b5b1-e0f2bea58a10" providerId="AD" clId="Web-{E4DA1231-A68A-9B4A-D486-030E1A8D2F67}" dt="2021-12-19T05:16:05.770" v="925" actId="1076"/>
          <ac:spMkLst>
            <pc:docMk/>
            <pc:sldMk cId="1039593278" sldId="394"/>
            <ac:spMk id="22" creationId="{71D06AC9-F614-41FE-AB93-313DF81515FB}"/>
          </ac:spMkLst>
        </pc:spChg>
        <pc:spChg chg="mod">
          <ac:chgData name="何路" userId="S::m09158023@o365.mcut.edu.tw::348fb45a-d8b2-4bea-b5b1-e0f2bea58a10" providerId="AD" clId="Web-{E4DA1231-A68A-9B4A-D486-030E1A8D2F67}" dt="2021-12-19T05:15:24.035" v="898" actId="1076"/>
          <ac:spMkLst>
            <pc:docMk/>
            <pc:sldMk cId="1039593278" sldId="394"/>
            <ac:spMk id="23" creationId="{B064F24B-D3D1-4BE7-953C-F17818535700}"/>
          </ac:spMkLst>
        </pc:spChg>
        <pc:spChg chg="del">
          <ac:chgData name="何路" userId="S::m09158023@o365.mcut.edu.tw::348fb45a-d8b2-4bea-b5b1-e0f2bea58a10" providerId="AD" clId="Web-{E4DA1231-A68A-9B4A-D486-030E1A8D2F67}" dt="2021-12-19T04:02:54.989" v="311"/>
          <ac:spMkLst>
            <pc:docMk/>
            <pc:sldMk cId="1039593278" sldId="394"/>
            <ac:spMk id="24" creationId="{EB3E1C4F-3D3C-488A-9522-150B3BC46B00}"/>
          </ac:spMkLst>
        </pc:spChg>
        <pc:spChg chg="add mod">
          <ac:chgData name="何路" userId="S::m09158023@o365.mcut.edu.tw::348fb45a-d8b2-4bea-b5b1-e0f2bea58a10" providerId="AD" clId="Web-{E4DA1231-A68A-9B4A-D486-030E1A8D2F67}" dt="2021-12-19T05:15:17.644" v="897" actId="14100"/>
          <ac:spMkLst>
            <pc:docMk/>
            <pc:sldMk cId="1039593278" sldId="394"/>
            <ac:spMk id="25" creationId="{C1D62896-C9E7-48F9-949B-FD4570D76C8F}"/>
          </ac:spMkLst>
        </pc:spChg>
        <pc:spChg chg="add del mod">
          <ac:chgData name="何路" userId="S::m09158023@o365.mcut.edu.tw::348fb45a-d8b2-4bea-b5b1-e0f2bea58a10" providerId="AD" clId="Web-{E4DA1231-A68A-9B4A-D486-030E1A8D2F67}" dt="2021-12-19T05:15:43.785" v="916"/>
          <ac:spMkLst>
            <pc:docMk/>
            <pc:sldMk cId="1039593278" sldId="394"/>
            <ac:spMk id="26" creationId="{4266BDB1-014C-4628-B1BF-5B7EA436E070}"/>
          </ac:spMkLst>
        </pc:spChg>
        <pc:spChg chg="add del mod">
          <ac:chgData name="何路" userId="S::m09158023@o365.mcut.edu.tw::348fb45a-d8b2-4bea-b5b1-e0f2bea58a10" providerId="AD" clId="Web-{E4DA1231-A68A-9B4A-D486-030E1A8D2F67}" dt="2021-12-19T05:16:03.317" v="924"/>
          <ac:spMkLst>
            <pc:docMk/>
            <pc:sldMk cId="1039593278" sldId="394"/>
            <ac:spMk id="27" creationId="{7586BA39-9CAA-4BBF-9B23-F153B4E5BD1B}"/>
          </ac:spMkLst>
        </pc:spChg>
        <pc:spChg chg="del">
          <ac:chgData name="何路" userId="S::m09158023@o365.mcut.edu.tw::348fb45a-d8b2-4bea-b5b1-e0f2bea58a10" providerId="AD" clId="Web-{E4DA1231-A68A-9B4A-D486-030E1A8D2F67}" dt="2021-12-19T04:02:58.083" v="314"/>
          <ac:spMkLst>
            <pc:docMk/>
            <pc:sldMk cId="1039593278" sldId="394"/>
            <ac:spMk id="142" creationId="{CDA1564E-08D9-47C0-AC49-B8DC273F963D}"/>
          </ac:spMkLst>
        </pc:spChg>
        <pc:spChg chg="del">
          <ac:chgData name="何路" userId="S::m09158023@o365.mcut.edu.tw::348fb45a-d8b2-4bea-b5b1-e0f2bea58a10" providerId="AD" clId="Web-{E4DA1231-A68A-9B4A-D486-030E1A8D2F67}" dt="2021-12-19T04:02:56.129" v="312"/>
          <ac:spMkLst>
            <pc:docMk/>
            <pc:sldMk cId="1039593278" sldId="394"/>
            <ac:spMk id="143" creationId="{9529AE85-0B6F-4B14-A333-A7A59235501C}"/>
          </ac:spMkLst>
        </pc:spChg>
        <pc:spChg chg="del">
          <ac:chgData name="何路" userId="S::m09158023@o365.mcut.edu.tw::348fb45a-d8b2-4bea-b5b1-e0f2bea58a10" providerId="AD" clId="Web-{E4DA1231-A68A-9B4A-D486-030E1A8D2F67}" dt="2021-12-19T04:02:56.958" v="313"/>
          <ac:spMkLst>
            <pc:docMk/>
            <pc:sldMk cId="1039593278" sldId="394"/>
            <ac:spMk id="144" creationId="{A71EF6CF-27A6-486B-AA8C-E63C43D3F594}"/>
          </ac:spMkLst>
        </pc:spChg>
        <pc:graphicFrameChg chg="add mod modGraphic">
          <ac:chgData name="何路" userId="S::m09158023@o365.mcut.edu.tw::348fb45a-d8b2-4bea-b5b1-e0f2bea58a10" providerId="AD" clId="Web-{E4DA1231-A68A-9B4A-D486-030E1A8D2F67}" dt="2021-12-19T05:20:11.900" v="1036" actId="1076"/>
          <ac:graphicFrameMkLst>
            <pc:docMk/>
            <pc:sldMk cId="1039593278" sldId="394"/>
            <ac:graphicFrameMk id="3" creationId="{C55B05F6-C921-441D-9CA3-F100037AC868}"/>
          </ac:graphicFrameMkLst>
        </pc:graphicFrameChg>
        <pc:picChg chg="del">
          <ac:chgData name="何路" userId="S::m09158023@o365.mcut.edu.tw::348fb45a-d8b2-4bea-b5b1-e0f2bea58a10" providerId="AD" clId="Web-{E4DA1231-A68A-9B4A-D486-030E1A8D2F67}" dt="2021-12-19T04:02:25.098" v="300"/>
          <ac:picMkLst>
            <pc:docMk/>
            <pc:sldMk cId="1039593278" sldId="394"/>
            <ac:picMk id="4" creationId="{553DC856-4611-47D5-9721-3DDDBB7A91B5}"/>
          </ac:picMkLst>
        </pc:picChg>
        <pc:picChg chg="del">
          <ac:chgData name="何路" userId="S::m09158023@o365.mcut.edu.tw::348fb45a-d8b2-4bea-b5b1-e0f2bea58a10" providerId="AD" clId="Web-{E4DA1231-A68A-9B4A-D486-030E1A8D2F67}" dt="2021-12-19T04:02:37.817" v="305"/>
          <ac:picMkLst>
            <pc:docMk/>
            <pc:sldMk cId="1039593278" sldId="394"/>
            <ac:picMk id="5" creationId="{AAEF7ECD-6AD1-4849-94FF-91525BE2EE21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4:06:47.573" v="385" actId="1076"/>
          <ac:picMkLst>
            <pc:docMk/>
            <pc:sldMk cId="1039593278" sldId="394"/>
            <ac:picMk id="6" creationId="{8326B21B-DB67-4B46-8229-506D0D3DCBA0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4:45:01.707" v="681" actId="1076"/>
          <ac:picMkLst>
            <pc:docMk/>
            <pc:sldMk cId="1039593278" sldId="394"/>
            <ac:picMk id="7" creationId="{16EE3BFC-D8D0-4F5F-92AD-3A805C3CF8F0}"/>
          </ac:picMkLst>
        </pc:picChg>
        <pc:picChg chg="del">
          <ac:chgData name="何路" userId="S::m09158023@o365.mcut.edu.tw::348fb45a-d8b2-4bea-b5b1-e0f2bea58a10" providerId="AD" clId="Web-{E4DA1231-A68A-9B4A-D486-030E1A8D2F67}" dt="2021-12-19T04:02:52.911" v="310"/>
          <ac:picMkLst>
            <pc:docMk/>
            <pc:sldMk cId="1039593278" sldId="394"/>
            <ac:picMk id="141" creationId="{C86B99AC-2A4B-4C84-8835-9A60A18CB934}"/>
          </ac:picMkLst>
        </pc:picChg>
        <pc:cxnChg chg="mod">
          <ac:chgData name="何路" userId="S::m09158023@o365.mcut.edu.tw::348fb45a-d8b2-4bea-b5b1-e0f2bea58a10" providerId="AD" clId="Web-{E4DA1231-A68A-9B4A-D486-030E1A8D2F67}" dt="2021-12-19T05:15:49.770" v="918" actId="14100"/>
          <ac:cxnSpMkLst>
            <pc:docMk/>
            <pc:sldMk cId="1039593278" sldId="394"/>
            <ac:cxnSpMk id="15" creationId="{B5CC6E9C-7A9D-4CBE-A49F-1DB72659BCBA}"/>
          </ac:cxnSpMkLst>
        </pc:cxnChg>
        <pc:cxnChg chg="mod">
          <ac:chgData name="何路" userId="S::m09158023@o365.mcut.edu.tw::348fb45a-d8b2-4bea-b5b1-e0f2bea58a10" providerId="AD" clId="Web-{E4DA1231-A68A-9B4A-D486-030E1A8D2F67}" dt="2021-12-19T05:16:07.973" v="926" actId="14100"/>
          <ac:cxnSpMkLst>
            <pc:docMk/>
            <pc:sldMk cId="1039593278" sldId="394"/>
            <ac:cxnSpMk id="16" creationId="{0D236D97-73F5-452A-8350-FCE33CE76B8E}"/>
          </ac:cxnSpMkLst>
        </pc:cxnChg>
        <pc:cxnChg chg="mod">
          <ac:chgData name="何路" userId="S::m09158023@o365.mcut.edu.tw::348fb45a-d8b2-4bea-b5b1-e0f2bea58a10" providerId="AD" clId="Web-{E4DA1231-A68A-9B4A-D486-030E1A8D2F67}" dt="2021-12-19T04:06:35.948" v="381" actId="14100"/>
          <ac:cxnSpMkLst>
            <pc:docMk/>
            <pc:sldMk cId="1039593278" sldId="394"/>
            <ac:cxnSpMk id="17" creationId="{29C4AD69-8EE4-4BE0-B4C5-CEFCF9467C2D}"/>
          </ac:cxnSpMkLst>
        </pc:cxnChg>
        <pc:cxnChg chg="mod">
          <ac:chgData name="何路" userId="S::m09158023@o365.mcut.edu.tw::348fb45a-d8b2-4bea-b5b1-e0f2bea58a10" providerId="AD" clId="Web-{E4DA1231-A68A-9B4A-D486-030E1A8D2F67}" dt="2021-12-19T04:03:24.161" v="321" actId="14100"/>
          <ac:cxnSpMkLst>
            <pc:docMk/>
            <pc:sldMk cId="1039593278" sldId="394"/>
            <ac:cxnSpMk id="20" creationId="{DDF09142-87AC-4BE8-95E2-EF70382E84D9}"/>
          </ac:cxnSpMkLst>
        </pc:cxnChg>
      </pc:sldChg>
      <pc:sldChg chg="add ord replId">
        <pc:chgData name="何路" userId="S::m09158023@o365.mcut.edu.tw::348fb45a-d8b2-4bea-b5b1-e0f2bea58a10" providerId="AD" clId="Web-{E4DA1231-A68A-9B4A-D486-030E1A8D2F67}" dt="2021-12-19T04:09:47.254" v="429"/>
        <pc:sldMkLst>
          <pc:docMk/>
          <pc:sldMk cId="2365275351" sldId="395"/>
        </pc:sldMkLst>
      </pc:sldChg>
      <pc:sldChg chg="add ord replId">
        <pc:chgData name="何路" userId="S::m09158023@o365.mcut.edu.tw::348fb45a-d8b2-4bea-b5b1-e0f2bea58a10" providerId="AD" clId="Web-{E4DA1231-A68A-9B4A-D486-030E1A8D2F67}" dt="2021-12-19T04:09:47.254" v="430"/>
        <pc:sldMkLst>
          <pc:docMk/>
          <pc:sldMk cId="139633001" sldId="396"/>
        </pc:sldMkLst>
      </pc:sldChg>
      <pc:sldChg chg="add">
        <pc:chgData name="何路" userId="S::m09158023@o365.mcut.edu.tw::348fb45a-d8b2-4bea-b5b1-e0f2bea58a10" providerId="AD" clId="Web-{E4DA1231-A68A-9B4A-D486-030E1A8D2F67}" dt="2021-12-19T05:12:26.313" v="781"/>
        <pc:sldMkLst>
          <pc:docMk/>
          <pc:sldMk cId="895218564" sldId="397"/>
        </pc:sldMkLst>
      </pc:sldChg>
      <pc:sldChg chg="addSp delSp modSp add del ord replId">
        <pc:chgData name="何路" userId="S::m09158023@o365.mcut.edu.tw::348fb45a-d8b2-4bea-b5b1-e0f2bea58a10" providerId="AD" clId="Web-{E4DA1231-A68A-9B4A-D486-030E1A8D2F67}" dt="2021-12-19T05:12:22.703" v="780"/>
        <pc:sldMkLst>
          <pc:docMk/>
          <pc:sldMk cId="2060579714" sldId="397"/>
        </pc:sldMkLst>
        <pc:spChg chg="del">
          <ac:chgData name="何路" userId="S::m09158023@o365.mcut.edu.tw::348fb45a-d8b2-4bea-b5b1-e0f2bea58a10" providerId="AD" clId="Web-{E4DA1231-A68A-9B4A-D486-030E1A8D2F67}" dt="2021-12-19T04:20:43.725" v="496"/>
          <ac:spMkLst>
            <pc:docMk/>
            <pc:sldMk cId="2060579714" sldId="397"/>
            <ac:spMk id="3" creationId="{FA7180AC-B4F6-435D-BEC4-41454E3923C2}"/>
          </ac:spMkLst>
        </pc:spChg>
        <pc:spChg chg="mod">
          <ac:chgData name="何路" userId="S::m09158023@o365.mcut.edu.tw::348fb45a-d8b2-4bea-b5b1-e0f2bea58a10" providerId="AD" clId="Web-{E4DA1231-A68A-9B4A-D486-030E1A8D2F67}" dt="2021-12-19T05:12:21.828" v="779" actId="20577"/>
          <ac:spMkLst>
            <pc:docMk/>
            <pc:sldMk cId="2060579714" sldId="397"/>
            <ac:spMk id="8" creationId="{7C144B0E-F597-4A90-AEE6-2F03413825A3}"/>
          </ac:spMkLst>
        </pc:spChg>
        <pc:spChg chg="add mod">
          <ac:chgData name="何路" userId="S::m09158023@o365.mcut.edu.tw::348fb45a-d8b2-4bea-b5b1-e0f2bea58a10" providerId="AD" clId="Web-{E4DA1231-A68A-9B4A-D486-030E1A8D2F67}" dt="2021-12-19T04:46:02.489" v="723" actId="20577"/>
          <ac:spMkLst>
            <pc:docMk/>
            <pc:sldMk cId="2060579714" sldId="397"/>
            <ac:spMk id="10" creationId="{FD5CF5F6-5F42-459D-93DD-AFDBEEF79587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41" v="501"/>
          <ac:spMkLst>
            <pc:docMk/>
            <pc:sldMk cId="2060579714" sldId="397"/>
            <ac:spMk id="18" creationId="{DA6AE392-579C-4011-8095-73A269D2E5F7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9"/>
          <ac:spMkLst>
            <pc:docMk/>
            <pc:sldMk cId="2060579714" sldId="397"/>
            <ac:spMk id="21" creationId="{B286B7D4-41C8-4617-A50E-6507ECF47CC7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8"/>
          <ac:spMkLst>
            <pc:docMk/>
            <pc:sldMk cId="2060579714" sldId="397"/>
            <ac:spMk id="22" creationId="{71D06AC9-F614-41FE-AB93-313DF81515FB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7"/>
          <ac:spMkLst>
            <pc:docMk/>
            <pc:sldMk cId="2060579714" sldId="397"/>
            <ac:spMk id="23" creationId="{B064F24B-D3D1-4BE7-953C-F17818535700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3"/>
          <ac:spMkLst>
            <pc:docMk/>
            <pc:sldMk cId="2060579714" sldId="397"/>
            <ac:spMk id="25" creationId="{C1D62896-C9E7-48F9-949B-FD4570D76C8F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2"/>
          <ac:spMkLst>
            <pc:docMk/>
            <pc:sldMk cId="2060579714" sldId="397"/>
            <ac:spMk id="26" creationId="{4266BDB1-014C-4628-B1BF-5B7EA436E070}"/>
          </ac:spMkLst>
        </pc:spChg>
        <pc:spChg chg="del">
          <ac:chgData name="何路" userId="S::m09158023@o365.mcut.edu.tw::348fb45a-d8b2-4bea-b5b1-e0f2bea58a10" providerId="AD" clId="Web-{E4DA1231-A68A-9B4A-D486-030E1A8D2F67}" dt="2021-12-19T04:20:43.725" v="491"/>
          <ac:spMkLst>
            <pc:docMk/>
            <pc:sldMk cId="2060579714" sldId="397"/>
            <ac:spMk id="27" creationId="{7586BA39-9CAA-4BBF-9B23-F153B4E5BD1B}"/>
          </ac:spMkLst>
        </pc:spChg>
        <pc:spChg chg="add mod">
          <ac:chgData name="何路" userId="S::m09158023@o365.mcut.edu.tw::348fb45a-d8b2-4bea-b5b1-e0f2bea58a10" providerId="AD" clId="Web-{E4DA1231-A68A-9B4A-D486-030E1A8D2F67}" dt="2021-12-19T04:46:11.317" v="728" actId="20577"/>
          <ac:spMkLst>
            <pc:docMk/>
            <pc:sldMk cId="2060579714" sldId="397"/>
            <ac:spMk id="28" creationId="{8689EBF7-6650-4638-ACDD-C661A4A664C7}"/>
          </ac:spMkLst>
        </pc:spChg>
        <pc:spChg chg="add mod">
          <ac:chgData name="何路" userId="S::m09158023@o365.mcut.edu.tw::348fb45a-d8b2-4bea-b5b1-e0f2bea58a10" providerId="AD" clId="Web-{E4DA1231-A68A-9B4A-D486-030E1A8D2F67}" dt="2021-12-19T04:46:21.349" v="732" actId="20577"/>
          <ac:spMkLst>
            <pc:docMk/>
            <pc:sldMk cId="2060579714" sldId="397"/>
            <ac:spMk id="29" creationId="{A7BCF9FF-0F4A-4623-9967-B7EB6F15F0B1}"/>
          </ac:spMkLst>
        </pc:spChg>
        <pc:picChg chg="add mod">
          <ac:chgData name="何路" userId="S::m09158023@o365.mcut.edu.tw::348fb45a-d8b2-4bea-b5b1-e0f2bea58a10" providerId="AD" clId="Web-{E4DA1231-A68A-9B4A-D486-030E1A8D2F67}" dt="2021-12-19T04:32:23.222" v="578" actId="1076"/>
          <ac:picMkLst>
            <pc:docMk/>
            <pc:sldMk cId="2060579714" sldId="397"/>
            <ac:picMk id="4" creationId="{2BD47D42-3020-4867-ADD3-E1AB080D0E35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4:32:18.828" v="577" actId="1076"/>
          <ac:picMkLst>
            <pc:docMk/>
            <pc:sldMk cId="2060579714" sldId="397"/>
            <ac:picMk id="5" creationId="{2C68A882-F550-4DDD-8018-35A178AD0E20}"/>
          </ac:picMkLst>
        </pc:picChg>
        <pc:picChg chg="del">
          <ac:chgData name="何路" userId="S::m09158023@o365.mcut.edu.tw::348fb45a-d8b2-4bea-b5b1-e0f2bea58a10" providerId="AD" clId="Web-{E4DA1231-A68A-9B4A-D486-030E1A8D2F67}" dt="2021-12-19T04:20:43.725" v="495"/>
          <ac:picMkLst>
            <pc:docMk/>
            <pc:sldMk cId="2060579714" sldId="397"/>
            <ac:picMk id="6" creationId="{8326B21B-DB67-4B46-8229-506D0D3DCBA0}"/>
          </ac:picMkLst>
        </pc:picChg>
        <pc:picChg chg="del">
          <ac:chgData name="何路" userId="S::m09158023@o365.mcut.edu.tw::348fb45a-d8b2-4bea-b5b1-e0f2bea58a10" providerId="AD" clId="Web-{E4DA1231-A68A-9B4A-D486-030E1A8D2F67}" dt="2021-12-19T04:20:43.725" v="494"/>
          <ac:picMkLst>
            <pc:docMk/>
            <pc:sldMk cId="2060579714" sldId="397"/>
            <ac:picMk id="7" creationId="{16EE3BFC-D8D0-4F5F-92AD-3A805C3CF8F0}"/>
          </ac:picMkLst>
        </pc:picChg>
        <pc:picChg chg="add mod">
          <ac:chgData name="何路" userId="S::m09158023@o365.mcut.edu.tw::348fb45a-d8b2-4bea-b5b1-e0f2bea58a10" providerId="AD" clId="Web-{E4DA1231-A68A-9B4A-D486-030E1A8D2F67}" dt="2021-12-19T04:28:53.292" v="539" actId="1076"/>
          <ac:picMkLst>
            <pc:docMk/>
            <pc:sldMk cId="2060579714" sldId="397"/>
            <ac:picMk id="9" creationId="{48BA407D-A83F-490B-A53D-AD64FD0F7D03}"/>
          </ac:picMkLst>
        </pc:picChg>
        <pc:cxnChg chg="del">
          <ac:chgData name="何路" userId="S::m09158023@o365.mcut.edu.tw::348fb45a-d8b2-4bea-b5b1-e0f2bea58a10" providerId="AD" clId="Web-{E4DA1231-A68A-9B4A-D486-030E1A8D2F67}" dt="2021-12-19T04:20:43.741" v="504"/>
          <ac:cxnSpMkLst>
            <pc:docMk/>
            <pc:sldMk cId="2060579714" sldId="397"/>
            <ac:cxnSpMk id="15" creationId="{B5CC6E9C-7A9D-4CBE-A49F-1DB72659BCBA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20:43.741" v="503"/>
          <ac:cxnSpMkLst>
            <pc:docMk/>
            <pc:sldMk cId="2060579714" sldId="397"/>
            <ac:cxnSpMk id="16" creationId="{0D236D97-73F5-452A-8350-FCE33CE76B8E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20:43.741" v="502"/>
          <ac:cxnSpMkLst>
            <pc:docMk/>
            <pc:sldMk cId="2060579714" sldId="397"/>
            <ac:cxnSpMk id="17" creationId="{29C4AD69-8EE4-4BE0-B4C5-CEFCF9467C2D}"/>
          </ac:cxnSpMkLst>
        </pc:cxnChg>
        <pc:cxnChg chg="del">
          <ac:chgData name="何路" userId="S::m09158023@o365.mcut.edu.tw::348fb45a-d8b2-4bea-b5b1-e0f2bea58a10" providerId="AD" clId="Web-{E4DA1231-A68A-9B4A-D486-030E1A8D2F67}" dt="2021-12-19T04:20:43.725" v="500"/>
          <ac:cxnSpMkLst>
            <pc:docMk/>
            <pc:sldMk cId="2060579714" sldId="397"/>
            <ac:cxnSpMk id="20" creationId="{DDF09142-87AC-4BE8-95E2-EF70382E84D9}"/>
          </ac:cxnSpMkLst>
        </pc:cxnChg>
      </pc:sldChg>
    </pc:docChg>
  </pc:docChgLst>
  <pc:docChgLst>
    <pc:chgData name="何路" userId="S::m09158023@o365.mcut.edu.tw::348fb45a-d8b2-4bea-b5b1-e0f2bea58a10" providerId="AD" clId="Web-{9B4F9294-10C8-8CA0-8230-67FA9DC63E74}"/>
    <pc:docChg chg="modSld sldOrd">
      <pc:chgData name="何路" userId="S::m09158023@o365.mcut.edu.tw::348fb45a-d8b2-4bea-b5b1-e0f2bea58a10" providerId="AD" clId="Web-{9B4F9294-10C8-8CA0-8230-67FA9DC63E74}" dt="2022-02-24T05:58:28.611" v="60"/>
      <pc:docMkLst>
        <pc:docMk/>
      </pc:docMkLst>
      <pc:sldChg chg="addSp delSp modSp">
        <pc:chgData name="何路" userId="S::m09158023@o365.mcut.edu.tw::348fb45a-d8b2-4bea-b5b1-e0f2bea58a10" providerId="AD" clId="Web-{9B4F9294-10C8-8CA0-8230-67FA9DC63E74}" dt="2022-02-24T05:57:58.220" v="30" actId="1076"/>
        <pc:sldMkLst>
          <pc:docMk/>
          <pc:sldMk cId="1530051636" sldId="484"/>
        </pc:sldMkLst>
        <pc:spChg chg="del">
          <ac:chgData name="何路" userId="S::m09158023@o365.mcut.edu.tw::348fb45a-d8b2-4bea-b5b1-e0f2bea58a10" providerId="AD" clId="Web-{9B4F9294-10C8-8CA0-8230-67FA9DC63E74}" dt="2022-02-24T05:57:47.282" v="16"/>
          <ac:spMkLst>
            <pc:docMk/>
            <pc:sldMk cId="1530051636" sldId="484"/>
            <ac:spMk id="4" creationId="{C38E5ADD-A795-4871-9813-1200F8B44846}"/>
          </ac:spMkLst>
        </pc:spChg>
        <pc:spChg chg="mod">
          <ac:chgData name="何路" userId="S::m09158023@o365.mcut.edu.tw::348fb45a-d8b2-4bea-b5b1-e0f2bea58a10" providerId="AD" clId="Web-{9B4F9294-10C8-8CA0-8230-67FA9DC63E74}" dt="2022-02-24T05:57:58.220" v="30" actId="1076"/>
          <ac:spMkLst>
            <pc:docMk/>
            <pc:sldMk cId="1530051636" sldId="484"/>
            <ac:spMk id="7" creationId="{4A2E4F49-191C-418C-A9BD-C91E4501BF50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064" v="20" actId="1076"/>
          <ac:spMkLst>
            <pc:docMk/>
            <pc:sldMk cId="1530051636" sldId="484"/>
            <ac:spMk id="8" creationId="{F960FA23-C262-422B-91CF-56D44205960F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048" v="19" actId="1076"/>
          <ac:spMkLst>
            <pc:docMk/>
            <pc:sldMk cId="1530051636" sldId="484"/>
            <ac:spMk id="11" creationId="{E078FD64-EB3C-44D4-9CB2-92E4F7852483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064" v="21" actId="1076"/>
          <ac:spMkLst>
            <pc:docMk/>
            <pc:sldMk cId="1530051636" sldId="484"/>
            <ac:spMk id="12" creationId="{BFC1AEF7-4C3A-40BD-817B-B90173E5FA3B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079" v="22" actId="1076"/>
          <ac:spMkLst>
            <pc:docMk/>
            <pc:sldMk cId="1530051636" sldId="484"/>
            <ac:spMk id="13" creationId="{2B7E0175-53B3-4967-8DB6-F2F17B58C4AB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079" v="23" actId="1076"/>
          <ac:spMkLst>
            <pc:docMk/>
            <pc:sldMk cId="1530051636" sldId="484"/>
            <ac:spMk id="14" creationId="{B5D3D12A-D610-43D0-A7E2-957E5ABC8AAA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142" v="25" actId="1076"/>
          <ac:spMkLst>
            <pc:docMk/>
            <pc:sldMk cId="1530051636" sldId="484"/>
            <ac:spMk id="15" creationId="{1F99CC90-88C5-4885-8EFB-6A4EC042E2BE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142" v="26" actId="1076"/>
          <ac:spMkLst>
            <pc:docMk/>
            <pc:sldMk cId="1530051636" sldId="484"/>
            <ac:spMk id="16" creationId="{95A9A4D0-7334-4987-91E0-6D5DFBDC814E}"/>
          </ac:spMkLst>
        </pc:spChg>
        <pc:spChg chg="mod">
          <ac:chgData name="何路" userId="S::m09158023@o365.mcut.edu.tw::348fb45a-d8b2-4bea-b5b1-e0f2bea58a10" providerId="AD" clId="Web-{9B4F9294-10C8-8CA0-8230-67FA9DC63E74}" dt="2022-02-24T05:57:55.157" v="27" actId="1076"/>
          <ac:spMkLst>
            <pc:docMk/>
            <pc:sldMk cId="1530051636" sldId="484"/>
            <ac:spMk id="17" creationId="{79B48E55-20B5-4276-A7F3-CC0304F8976A}"/>
          </ac:spMkLst>
        </pc:spChg>
        <pc:spChg chg="add mod">
          <ac:chgData name="何路" userId="S::m09158023@o365.mcut.edu.tw::348fb45a-d8b2-4bea-b5b1-e0f2bea58a10" providerId="AD" clId="Web-{9B4F9294-10C8-8CA0-8230-67FA9DC63E74}" dt="2022-02-24T05:57:55.220" v="29" actId="1076"/>
          <ac:spMkLst>
            <pc:docMk/>
            <pc:sldMk cId="1530051636" sldId="484"/>
            <ac:spMk id="18" creationId="{6E48B407-5D40-49DE-ABC7-2C35047FA41C}"/>
          </ac:spMkLst>
        </pc:spChg>
        <pc:picChg chg="mod">
          <ac:chgData name="何路" userId="S::m09158023@o365.mcut.edu.tw::348fb45a-d8b2-4bea-b5b1-e0f2bea58a10" providerId="AD" clId="Web-{9B4F9294-10C8-8CA0-8230-67FA9DC63E74}" dt="2022-02-24T05:57:55.001" v="17" actId="1076"/>
          <ac:picMkLst>
            <pc:docMk/>
            <pc:sldMk cId="1530051636" sldId="484"/>
            <ac:picMk id="3" creationId="{28BC61E0-21B4-4586-A250-3589889ABD45}"/>
          </ac:picMkLst>
        </pc:picChg>
        <pc:picChg chg="mod">
          <ac:chgData name="何路" userId="S::m09158023@o365.mcut.edu.tw::348fb45a-d8b2-4bea-b5b1-e0f2bea58a10" providerId="AD" clId="Web-{9B4F9294-10C8-8CA0-8230-67FA9DC63E74}" dt="2022-02-24T05:57:55.142" v="24" actId="1076"/>
          <ac:picMkLst>
            <pc:docMk/>
            <pc:sldMk cId="1530051636" sldId="484"/>
            <ac:picMk id="5" creationId="{4690221F-1B12-4827-B906-4862C519067E}"/>
          </ac:picMkLst>
        </pc:picChg>
        <pc:picChg chg="mod">
          <ac:chgData name="何路" userId="S::m09158023@o365.mcut.edu.tw::348fb45a-d8b2-4bea-b5b1-e0f2bea58a10" providerId="AD" clId="Web-{9B4F9294-10C8-8CA0-8230-67FA9DC63E74}" dt="2022-02-24T05:57:55.048" v="18" actId="1076"/>
          <ac:picMkLst>
            <pc:docMk/>
            <pc:sldMk cId="1530051636" sldId="484"/>
            <ac:picMk id="6" creationId="{56A35CF9-E80E-4675-B648-C3ABFD53B8BA}"/>
          </ac:picMkLst>
        </pc:picChg>
        <pc:picChg chg="mod">
          <ac:chgData name="何路" userId="S::m09158023@o365.mcut.edu.tw::348fb45a-d8b2-4bea-b5b1-e0f2bea58a10" providerId="AD" clId="Web-{9B4F9294-10C8-8CA0-8230-67FA9DC63E74}" dt="2022-02-24T05:57:55.220" v="28" actId="1076"/>
          <ac:picMkLst>
            <pc:docMk/>
            <pc:sldMk cId="1530051636" sldId="484"/>
            <ac:picMk id="9" creationId="{9EF83019-5497-4B35-8082-83A048F129F8}"/>
          </ac:picMkLst>
        </pc:picChg>
      </pc:sldChg>
      <pc:sldChg chg="delSp modSp ord">
        <pc:chgData name="何路" userId="S::m09158023@o365.mcut.edu.tw::348fb45a-d8b2-4bea-b5b1-e0f2bea58a10" providerId="AD" clId="Web-{9B4F9294-10C8-8CA0-8230-67FA9DC63E74}" dt="2022-02-24T05:58:28.611" v="60"/>
        <pc:sldMkLst>
          <pc:docMk/>
          <pc:sldMk cId="3709632412" sldId="485"/>
        </pc:sldMkLst>
        <pc:spChg chg="mod">
          <ac:chgData name="何路" userId="S::m09158023@o365.mcut.edu.tw::348fb45a-d8b2-4bea-b5b1-e0f2bea58a10" providerId="AD" clId="Web-{9B4F9294-10C8-8CA0-8230-67FA9DC63E74}" dt="2022-02-24T05:58:20.689" v="56" actId="20577"/>
          <ac:spMkLst>
            <pc:docMk/>
            <pc:sldMk cId="3709632412" sldId="485"/>
            <ac:spMk id="4" creationId="{C38E5ADD-A795-4871-9813-1200F8B44846}"/>
          </ac:spMkLst>
        </pc:spChg>
        <pc:spChg chg="del mod">
          <ac:chgData name="何路" userId="S::m09158023@o365.mcut.edu.tw::348fb45a-d8b2-4bea-b5b1-e0f2bea58a10" providerId="AD" clId="Web-{9B4F9294-10C8-8CA0-8230-67FA9DC63E74}" dt="2022-02-24T05:58:25.736" v="58"/>
          <ac:spMkLst>
            <pc:docMk/>
            <pc:sldMk cId="3709632412" sldId="485"/>
            <ac:spMk id="7" creationId="{4A2E4F49-191C-418C-A9BD-C91E4501BF50}"/>
          </ac:spMkLst>
        </pc:spChg>
        <pc:spChg chg="del">
          <ac:chgData name="何路" userId="S::m09158023@o365.mcut.edu.tw::348fb45a-d8b2-4bea-b5b1-e0f2bea58a10" providerId="AD" clId="Web-{9B4F9294-10C8-8CA0-8230-67FA9DC63E74}" dt="2022-02-24T05:58:27.017" v="59"/>
          <ac:spMkLst>
            <pc:docMk/>
            <pc:sldMk cId="3709632412" sldId="485"/>
            <ac:spMk id="15" creationId="{46627C7B-B573-48BC-9041-67B2E5070F18}"/>
          </ac:spMkLst>
        </pc:spChg>
      </pc:sldChg>
    </pc:docChg>
  </pc:docChgLst>
  <pc:docChgLst>
    <pc:chgData name="何路" userId="S::m09158023@o365.mcut.edu.tw::348fb45a-d8b2-4bea-b5b1-e0f2bea58a10" providerId="AD" clId="Web-{BAF619D1-03CD-DD0A-C0ED-196A143D1618}"/>
    <pc:docChg chg="addSld delSld modSld">
      <pc:chgData name="何路" userId="S::m09158023@o365.mcut.edu.tw::348fb45a-d8b2-4bea-b5b1-e0f2bea58a10" providerId="AD" clId="Web-{BAF619D1-03CD-DD0A-C0ED-196A143D1618}" dt="2022-01-19T06:29:23.190" v="915" actId="1076"/>
      <pc:docMkLst>
        <pc:docMk/>
      </pc:docMkLst>
      <pc:sldChg chg="addSp delSp modSp">
        <pc:chgData name="何路" userId="S::m09158023@o365.mcut.edu.tw::348fb45a-d8b2-4bea-b5b1-e0f2bea58a10" providerId="AD" clId="Web-{BAF619D1-03CD-DD0A-C0ED-196A143D1618}" dt="2022-01-19T06:26:44.593" v="876" actId="14100"/>
        <pc:sldMkLst>
          <pc:docMk/>
          <pc:sldMk cId="2340179066" sldId="438"/>
        </pc:sldMkLst>
        <pc:spChg chg="add mod">
          <ac:chgData name="何路" userId="S::m09158023@o365.mcut.edu.tw::348fb45a-d8b2-4bea-b5b1-e0f2bea58a10" providerId="AD" clId="Web-{BAF619D1-03CD-DD0A-C0ED-196A143D1618}" dt="2022-01-19T06:26:19.233" v="867" actId="1076"/>
          <ac:spMkLst>
            <pc:docMk/>
            <pc:sldMk cId="2340179066" sldId="438"/>
            <ac:spMk id="12" creationId="{087013F3-8B91-4345-A82C-EFF3DA909277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6:44.593" v="876" actId="14100"/>
          <ac:spMkLst>
            <pc:docMk/>
            <pc:sldMk cId="2340179066" sldId="438"/>
            <ac:spMk id="13" creationId="{A3550D5A-5660-4867-A6ED-B6EF21BF3C20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6:07.436" v="862"/>
          <ac:spMkLst>
            <pc:docMk/>
            <pc:sldMk cId="2340179066" sldId="438"/>
            <ac:spMk id="30" creationId="{3D98599F-E59B-4859-9E8B-0D97FF1DF140}"/>
          </ac:spMkLst>
        </pc:spChg>
        <pc:spChg chg="del">
          <ac:chgData name="何路" userId="S::m09158023@o365.mcut.edu.tw::348fb45a-d8b2-4bea-b5b1-e0f2bea58a10" providerId="AD" clId="Web-{BAF619D1-03CD-DD0A-C0ED-196A143D1618}" dt="2022-01-19T06:26:26.999" v="868"/>
          <ac:spMkLst>
            <pc:docMk/>
            <pc:sldMk cId="2340179066" sldId="438"/>
            <ac:spMk id="41" creationId="{9731FD59-197F-4D1B-BBF2-597EBDE8E90C}"/>
          </ac:spMkLst>
        </pc:spChg>
        <pc:picChg chg="add del mod">
          <ac:chgData name="何路" userId="S::m09158023@o365.mcut.edu.tw::348fb45a-d8b2-4bea-b5b1-e0f2bea58a10" providerId="AD" clId="Web-{BAF619D1-03CD-DD0A-C0ED-196A143D1618}" dt="2022-01-19T05:42:06.270" v="34"/>
          <ac:picMkLst>
            <pc:docMk/>
            <pc:sldMk cId="2340179066" sldId="438"/>
            <ac:picMk id="5" creationId="{7A32B5FD-9E56-4014-ACFF-FD491EAAEBA2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2:00.739" v="30"/>
          <ac:picMkLst>
            <pc:docMk/>
            <pc:sldMk cId="2340179066" sldId="438"/>
            <ac:picMk id="6" creationId="{4C3A33FE-C81E-4EBE-8766-E2078D6A3041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1:46.973" v="21"/>
          <ac:picMkLst>
            <pc:docMk/>
            <pc:sldMk cId="2340179066" sldId="438"/>
            <ac:picMk id="7" creationId="{B017095A-79B7-4BBC-8C1C-14D3299B964A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5:42:52.740" v="52" actId="14100"/>
          <ac:picMkLst>
            <pc:docMk/>
            <pc:sldMk cId="2340179066" sldId="438"/>
            <ac:picMk id="8" creationId="{5F07C9EA-E319-45D1-A7F4-32AE5118FFDC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5:42:50.381" v="51" actId="14100"/>
          <ac:picMkLst>
            <pc:docMk/>
            <pc:sldMk cId="2340179066" sldId="438"/>
            <ac:picMk id="9" creationId="{5B2294B3-1AFA-4BA4-BC2C-2923331C3813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5:43:05.225" v="58" actId="14100"/>
          <ac:picMkLst>
            <pc:docMk/>
            <pc:sldMk cId="2340179066" sldId="438"/>
            <ac:picMk id="10" creationId="{047FE585-9858-4A5B-8DCC-17E0316C6837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5:43:19.366" v="63" actId="14100"/>
          <ac:picMkLst>
            <pc:docMk/>
            <pc:sldMk cId="2340179066" sldId="438"/>
            <ac:picMk id="11" creationId="{82186298-F160-4334-855B-C071F89CE213}"/>
          </ac:picMkLst>
        </pc:picChg>
        <pc:picChg chg="add del">
          <ac:chgData name="何路" userId="S::m09158023@o365.mcut.edu.tw::348fb45a-d8b2-4bea-b5b1-e0f2bea58a10" providerId="AD" clId="Web-{BAF619D1-03CD-DD0A-C0ED-196A143D1618}" dt="2022-01-19T05:42:10.989" v="38"/>
          <ac:picMkLst>
            <pc:docMk/>
            <pc:sldMk cId="2340179066" sldId="438"/>
            <ac:picMk id="37" creationId="{FA4A4F63-5081-4ACD-BEB7-B0F0A39AA375}"/>
          </ac:picMkLst>
        </pc:picChg>
        <pc:picChg chg="add del">
          <ac:chgData name="何路" userId="S::m09158023@o365.mcut.edu.tw::348fb45a-d8b2-4bea-b5b1-e0f2bea58a10" providerId="AD" clId="Web-{BAF619D1-03CD-DD0A-C0ED-196A143D1618}" dt="2022-01-19T05:42:09.739" v="37"/>
          <ac:picMkLst>
            <pc:docMk/>
            <pc:sldMk cId="2340179066" sldId="438"/>
            <ac:picMk id="38" creationId="{4B5AD5C0-A109-4EF1-8132-4A35DCAEAC67}"/>
          </ac:picMkLst>
        </pc:picChg>
        <pc:picChg chg="add del">
          <ac:chgData name="何路" userId="S::m09158023@o365.mcut.edu.tw::348fb45a-d8b2-4bea-b5b1-e0f2bea58a10" providerId="AD" clId="Web-{BAF619D1-03CD-DD0A-C0ED-196A143D1618}" dt="2022-01-19T05:42:08.567" v="36"/>
          <ac:picMkLst>
            <pc:docMk/>
            <pc:sldMk cId="2340179066" sldId="438"/>
            <ac:picMk id="39" creationId="{5334E29C-444D-4C11-A414-19C7FAE294CE}"/>
          </ac:picMkLst>
        </pc:picChg>
        <pc:picChg chg="add del">
          <ac:chgData name="何路" userId="S::m09158023@o365.mcut.edu.tw::348fb45a-d8b2-4bea-b5b1-e0f2bea58a10" providerId="AD" clId="Web-{BAF619D1-03CD-DD0A-C0ED-196A143D1618}" dt="2022-01-19T05:42:07.286" v="35"/>
          <ac:picMkLst>
            <pc:docMk/>
            <pc:sldMk cId="2340179066" sldId="438"/>
            <ac:picMk id="40" creationId="{7E53F021-5E18-4273-899B-3FA2CF4327CD}"/>
          </ac:picMkLst>
        </pc:picChg>
        <pc:picChg chg="del">
          <ac:chgData name="何路" userId="S::m09158023@o365.mcut.edu.tw::348fb45a-d8b2-4bea-b5b1-e0f2bea58a10" providerId="AD" clId="Web-{BAF619D1-03CD-DD0A-C0ED-196A143D1618}" dt="2022-01-19T05:42:16.193" v="39"/>
          <ac:picMkLst>
            <pc:docMk/>
            <pc:sldMk cId="2340179066" sldId="438"/>
            <ac:picMk id="44" creationId="{5E3BF05B-B8AA-4F5C-BECC-339CD15543F2}"/>
          </ac:picMkLst>
        </pc:picChg>
        <pc:picChg chg="del">
          <ac:chgData name="何路" userId="S::m09158023@o365.mcut.edu.tw::348fb45a-d8b2-4bea-b5b1-e0f2bea58a10" providerId="AD" clId="Web-{BAF619D1-03CD-DD0A-C0ED-196A143D1618}" dt="2022-01-19T05:42:16.349" v="40"/>
          <ac:picMkLst>
            <pc:docMk/>
            <pc:sldMk cId="2340179066" sldId="438"/>
            <ac:picMk id="46" creationId="{36B29742-7456-4BDC-8D14-18ECE9FEB6D7}"/>
          </ac:picMkLst>
        </pc:picChg>
        <pc:picChg chg="del">
          <ac:chgData name="何路" userId="S::m09158023@o365.mcut.edu.tw::348fb45a-d8b2-4bea-b5b1-e0f2bea58a10" providerId="AD" clId="Web-{BAF619D1-03CD-DD0A-C0ED-196A143D1618}" dt="2022-01-19T05:42:16.864" v="41"/>
          <ac:picMkLst>
            <pc:docMk/>
            <pc:sldMk cId="2340179066" sldId="438"/>
            <ac:picMk id="47" creationId="{D47FA0A4-0520-4C43-A55C-FA84FD94E1B0}"/>
          </ac:picMkLst>
        </pc:picChg>
        <pc:picChg chg="del">
          <ac:chgData name="何路" userId="S::m09158023@o365.mcut.edu.tw::348fb45a-d8b2-4bea-b5b1-e0f2bea58a10" providerId="AD" clId="Web-{BAF619D1-03CD-DD0A-C0ED-196A143D1618}" dt="2022-01-19T05:42:17.286" v="42"/>
          <ac:picMkLst>
            <pc:docMk/>
            <pc:sldMk cId="2340179066" sldId="438"/>
            <ac:picMk id="48" creationId="{DC7D1A6F-F814-41B5-8C12-7BF16A3217AD}"/>
          </ac:picMkLst>
        </pc:picChg>
      </pc:sldChg>
      <pc:sldChg chg="delSp del">
        <pc:chgData name="何路" userId="S::m09158023@o365.mcut.edu.tw::348fb45a-d8b2-4bea-b5b1-e0f2bea58a10" providerId="AD" clId="Web-{BAF619D1-03CD-DD0A-C0ED-196A143D1618}" dt="2022-01-19T06:03:10.469" v="393"/>
        <pc:sldMkLst>
          <pc:docMk/>
          <pc:sldMk cId="3364704387" sldId="439"/>
        </pc:sldMkLst>
        <pc:spChg chg="del">
          <ac:chgData name="何路" userId="S::m09158023@o365.mcut.edu.tw::348fb45a-d8b2-4bea-b5b1-e0f2bea58a10" providerId="AD" clId="Web-{BAF619D1-03CD-DD0A-C0ED-196A143D1618}" dt="2022-01-19T05:47:43.856" v="144"/>
          <ac:spMkLst>
            <pc:docMk/>
            <pc:sldMk cId="3364704387" sldId="439"/>
            <ac:spMk id="13" creationId="{5A0B6E6E-27C8-4C35-A3B8-92370E92C1CE}"/>
          </ac:spMkLst>
        </pc:spChg>
        <pc:spChg chg="del">
          <ac:chgData name="何路" userId="S::m09158023@o365.mcut.edu.tw::348fb45a-d8b2-4bea-b5b1-e0f2bea58a10" providerId="AD" clId="Web-{BAF619D1-03CD-DD0A-C0ED-196A143D1618}" dt="2022-01-19T05:47:43.856" v="145"/>
          <ac:spMkLst>
            <pc:docMk/>
            <pc:sldMk cId="3364704387" sldId="439"/>
            <ac:spMk id="27" creationId="{647FC78C-F7EE-479C-BAEE-B21BF2FC31C1}"/>
          </ac:spMkLst>
        </pc:spChg>
        <pc:picChg chg="del">
          <ac:chgData name="何路" userId="S::m09158023@o365.mcut.edu.tw::348fb45a-d8b2-4bea-b5b1-e0f2bea58a10" providerId="AD" clId="Web-{BAF619D1-03CD-DD0A-C0ED-196A143D1618}" dt="2022-01-19T05:47:39.559" v="140"/>
          <ac:picMkLst>
            <pc:docMk/>
            <pc:sldMk cId="3364704387" sldId="439"/>
            <ac:picMk id="9" creationId="{FAD3D791-A095-4697-B324-F99E2DC3FE99}"/>
          </ac:picMkLst>
        </pc:picChg>
        <pc:picChg chg="del">
          <ac:chgData name="何路" userId="S::m09158023@o365.mcut.edu.tw::348fb45a-d8b2-4bea-b5b1-e0f2bea58a10" providerId="AD" clId="Web-{BAF619D1-03CD-DD0A-C0ED-196A143D1618}" dt="2022-01-19T05:47:40.137" v="141"/>
          <ac:picMkLst>
            <pc:docMk/>
            <pc:sldMk cId="3364704387" sldId="439"/>
            <ac:picMk id="10" creationId="{40F87AD2-8A9D-4AE2-B261-54034DB9FDFE}"/>
          </ac:picMkLst>
        </pc:picChg>
        <pc:picChg chg="del">
          <ac:chgData name="何路" userId="S::m09158023@o365.mcut.edu.tw::348fb45a-d8b2-4bea-b5b1-e0f2bea58a10" providerId="AD" clId="Web-{BAF619D1-03CD-DD0A-C0ED-196A143D1618}" dt="2022-01-19T05:47:40.731" v="142"/>
          <ac:picMkLst>
            <pc:docMk/>
            <pc:sldMk cId="3364704387" sldId="439"/>
            <ac:picMk id="11" creationId="{7CE3AF03-D0A5-4E5A-A482-3E325E1B1E21}"/>
          </ac:picMkLst>
        </pc:picChg>
        <pc:picChg chg="del">
          <ac:chgData name="何路" userId="S::m09158023@o365.mcut.edu.tw::348fb45a-d8b2-4bea-b5b1-e0f2bea58a10" providerId="AD" clId="Web-{BAF619D1-03CD-DD0A-C0ED-196A143D1618}" dt="2022-01-19T05:47:41.215" v="143"/>
          <ac:picMkLst>
            <pc:docMk/>
            <pc:sldMk cId="3364704387" sldId="439"/>
            <ac:picMk id="12" creationId="{49E7F460-BDD2-4109-8ECB-4404D1685A28}"/>
          </ac:picMkLst>
        </pc:picChg>
      </pc:sldChg>
      <pc:sldChg chg="modSp">
        <pc:chgData name="何路" userId="S::m09158023@o365.mcut.edu.tw::348fb45a-d8b2-4bea-b5b1-e0f2bea58a10" providerId="AD" clId="Web-{BAF619D1-03CD-DD0A-C0ED-196A143D1618}" dt="2022-01-19T06:25:37.248" v="858" actId="20577"/>
        <pc:sldMkLst>
          <pc:docMk/>
          <pc:sldMk cId="4190889080" sldId="440"/>
        </pc:sldMkLst>
        <pc:spChg chg="mod">
          <ac:chgData name="何路" userId="S::m09158023@o365.mcut.edu.tw::348fb45a-d8b2-4bea-b5b1-e0f2bea58a10" providerId="AD" clId="Web-{BAF619D1-03CD-DD0A-C0ED-196A143D1618}" dt="2022-01-19T06:17:35.691" v="597" actId="20577"/>
          <ac:spMkLst>
            <pc:docMk/>
            <pc:sldMk cId="4190889080" sldId="440"/>
            <ac:spMk id="11" creationId="{3D156AD7-2982-47F8-9DC8-A9FFA5ED6E3A}"/>
          </ac:spMkLst>
        </pc:spChg>
        <pc:spChg chg="mod">
          <ac:chgData name="何路" userId="S::m09158023@o365.mcut.edu.tw::348fb45a-d8b2-4bea-b5b1-e0f2bea58a10" providerId="AD" clId="Web-{BAF619D1-03CD-DD0A-C0ED-196A143D1618}" dt="2022-01-19T06:20:04.819" v="684" actId="20577"/>
          <ac:spMkLst>
            <pc:docMk/>
            <pc:sldMk cId="4190889080" sldId="440"/>
            <ac:spMk id="25" creationId="{AB8B54D0-A53E-4124-B15D-06DB055E8ED9}"/>
          </ac:spMkLst>
        </pc:spChg>
        <pc:spChg chg="mod">
          <ac:chgData name="何路" userId="S::m09158023@o365.mcut.edu.tw::348fb45a-d8b2-4bea-b5b1-e0f2bea58a10" providerId="AD" clId="Web-{BAF619D1-03CD-DD0A-C0ED-196A143D1618}" dt="2022-01-19T06:20:07.241" v="686" actId="20577"/>
          <ac:spMkLst>
            <pc:docMk/>
            <pc:sldMk cId="4190889080" sldId="440"/>
            <ac:spMk id="26" creationId="{E4B39F9F-CD99-4B62-ACF7-18A227EF6B8B}"/>
          </ac:spMkLst>
        </pc:spChg>
        <pc:spChg chg="mod">
          <ac:chgData name="何路" userId="S::m09158023@o365.mcut.edu.tw::348fb45a-d8b2-4bea-b5b1-e0f2bea58a10" providerId="AD" clId="Web-{BAF619D1-03CD-DD0A-C0ED-196A143D1618}" dt="2022-01-19T06:25:37.248" v="858" actId="20577"/>
          <ac:spMkLst>
            <pc:docMk/>
            <pc:sldMk cId="4190889080" sldId="440"/>
            <ac:spMk id="27" creationId="{EA411A38-FBF3-4BB8-B8B5-05B12EF602AC}"/>
          </ac:spMkLst>
        </pc:spChg>
        <pc:spChg chg="mod">
          <ac:chgData name="何路" userId="S::m09158023@o365.mcut.edu.tw::348fb45a-d8b2-4bea-b5b1-e0f2bea58a10" providerId="AD" clId="Web-{BAF619D1-03CD-DD0A-C0ED-196A143D1618}" dt="2022-01-19T06:20:21.366" v="704" actId="20577"/>
          <ac:spMkLst>
            <pc:docMk/>
            <pc:sldMk cId="4190889080" sldId="440"/>
            <ac:spMk id="28" creationId="{C598CE0B-DE20-4DA5-ADB3-AA8BC20927BA}"/>
          </ac:spMkLst>
        </pc:spChg>
      </pc:sldChg>
      <pc:sldChg chg="addSp delSp modSp">
        <pc:chgData name="何路" userId="S::m09158023@o365.mcut.edu.tw::348fb45a-d8b2-4bea-b5b1-e0f2bea58a10" providerId="AD" clId="Web-{BAF619D1-03CD-DD0A-C0ED-196A143D1618}" dt="2022-01-19T06:26:02.436" v="861" actId="1076"/>
        <pc:sldMkLst>
          <pc:docMk/>
          <pc:sldMk cId="105938641" sldId="442"/>
        </pc:sldMkLst>
        <pc:spChg chg="add mod">
          <ac:chgData name="何路" userId="S::m09158023@o365.mcut.edu.tw::348fb45a-d8b2-4bea-b5b1-e0f2bea58a10" providerId="AD" clId="Web-{BAF619D1-03CD-DD0A-C0ED-196A143D1618}" dt="2022-01-19T06:26:02.436" v="861" actId="1076"/>
          <ac:spMkLst>
            <pc:docMk/>
            <pc:sldMk cId="105938641" sldId="442"/>
            <ac:spMk id="4" creationId="{BFB2D061-5738-4F24-8108-268255FA7E58}"/>
          </ac:spMkLst>
        </pc:spChg>
        <pc:spChg chg="del">
          <ac:chgData name="何路" userId="S::m09158023@o365.mcut.edu.tw::348fb45a-d8b2-4bea-b5b1-e0f2bea58a10" providerId="AD" clId="Web-{BAF619D1-03CD-DD0A-C0ED-196A143D1618}" dt="2022-01-19T06:25:57.936" v="859"/>
          <ac:spMkLst>
            <pc:docMk/>
            <pc:sldMk cId="105938641" sldId="442"/>
            <ac:spMk id="8" creationId="{1C8C0348-D22C-4168-8496-AC7F05B22935}"/>
          </ac:spMkLst>
        </pc:spChg>
      </pc:sldChg>
      <pc:sldChg chg="addSp delSp modSp">
        <pc:chgData name="何路" userId="S::m09158023@o365.mcut.edu.tw::348fb45a-d8b2-4bea-b5b1-e0f2bea58a10" providerId="AD" clId="Web-{BAF619D1-03CD-DD0A-C0ED-196A143D1618}" dt="2022-01-19T06:27:11.156" v="883" actId="1076"/>
        <pc:sldMkLst>
          <pc:docMk/>
          <pc:sldMk cId="211666306" sldId="444"/>
        </pc:sldMkLst>
        <pc:spChg chg="del mod">
          <ac:chgData name="何路" userId="S::m09158023@o365.mcut.edu.tw::348fb45a-d8b2-4bea-b5b1-e0f2bea58a10" providerId="AD" clId="Web-{BAF619D1-03CD-DD0A-C0ED-196A143D1618}" dt="2022-01-19T06:14:55.453" v="555"/>
          <ac:spMkLst>
            <pc:docMk/>
            <pc:sldMk cId="211666306" sldId="444"/>
            <ac:spMk id="16" creationId="{E2BE32DF-9287-4C77-9EBC-36A5BD190E65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6:56.296" v="877"/>
          <ac:spMkLst>
            <pc:docMk/>
            <pc:sldMk cId="211666306" sldId="444"/>
            <ac:spMk id="17" creationId="{E688C426-82EA-4CF0-B56E-F738F8D3F7D9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14:55.453" v="551"/>
          <ac:spMkLst>
            <pc:docMk/>
            <pc:sldMk cId="211666306" sldId="444"/>
            <ac:spMk id="25" creationId="{C2E739BA-E511-480E-A6F9-18AE7AF849BA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14:55.453" v="550"/>
          <ac:spMkLst>
            <pc:docMk/>
            <pc:sldMk cId="211666306" sldId="444"/>
            <ac:spMk id="26" creationId="{AA2274C8-0F9C-4903-BF8E-04E5A09B0B7E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14:55.453" v="546"/>
          <ac:spMkLst>
            <pc:docMk/>
            <pc:sldMk cId="211666306" sldId="444"/>
            <ac:spMk id="27" creationId="{0C6F5CF0-7526-44FA-AB34-337CF5D43F90}"/>
          </ac:spMkLst>
        </pc:spChg>
        <pc:spChg chg="del mod">
          <ac:chgData name="何路" userId="S::m09158023@o365.mcut.edu.tw::348fb45a-d8b2-4bea-b5b1-e0f2bea58a10" providerId="AD" clId="Web-{BAF619D1-03CD-DD0A-C0ED-196A143D1618}" dt="2022-01-19T06:14:55.453" v="556"/>
          <ac:spMkLst>
            <pc:docMk/>
            <pc:sldMk cId="211666306" sldId="444"/>
            <ac:spMk id="29" creationId="{8630EE9A-3B48-4F9A-9E77-54C7CAA1CEA2}"/>
          </ac:spMkLst>
        </pc:spChg>
        <pc:spChg chg="del mod">
          <ac:chgData name="何路" userId="S::m09158023@o365.mcut.edu.tw::348fb45a-d8b2-4bea-b5b1-e0f2bea58a10" providerId="AD" clId="Web-{BAF619D1-03CD-DD0A-C0ED-196A143D1618}" dt="2022-01-19T05:47:26.465" v="133"/>
          <ac:spMkLst>
            <pc:docMk/>
            <pc:sldMk cId="211666306" sldId="444"/>
            <ac:spMk id="30" creationId="{3D98599F-E59B-4859-9E8B-0D97FF1DF140}"/>
          </ac:spMkLst>
        </pc:spChg>
        <pc:spChg chg="del mod">
          <ac:chgData name="何路" userId="S::m09158023@o365.mcut.edu.tw::348fb45a-d8b2-4bea-b5b1-e0f2bea58a10" providerId="AD" clId="Web-{BAF619D1-03CD-DD0A-C0ED-196A143D1618}" dt="2022-01-19T05:47:26.465" v="132"/>
          <ac:spMkLst>
            <pc:docMk/>
            <pc:sldMk cId="211666306" sldId="444"/>
            <ac:spMk id="36" creationId="{23D3718F-D13C-4828-BDAD-DAA6E267C372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14:55.437" v="542"/>
          <ac:spMkLst>
            <pc:docMk/>
            <pc:sldMk cId="211666306" sldId="444"/>
            <ac:spMk id="42" creationId="{7CEFDDDE-903A-4384-BCAD-1C3D52FF2CF4}"/>
          </ac:spMkLst>
        </pc:spChg>
        <pc:spChg chg="add mod">
          <ac:chgData name="何路" userId="S::m09158023@o365.mcut.edu.tw::348fb45a-d8b2-4bea-b5b1-e0f2bea58a10" providerId="AD" clId="Web-{BAF619D1-03CD-DD0A-C0ED-196A143D1618}" dt="2022-01-19T06:18:13.926" v="619" actId="1076"/>
          <ac:spMkLst>
            <pc:docMk/>
            <pc:sldMk cId="211666306" sldId="444"/>
            <ac:spMk id="48" creationId="{AC697AA2-86F8-4C55-83FC-ACF3DC90E66A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18:20.160" v="622"/>
          <ac:spMkLst>
            <pc:docMk/>
            <pc:sldMk cId="211666306" sldId="444"/>
            <ac:spMk id="49" creationId="{8453C8F3-F611-4C4F-BE6E-95B1DC7A106E}"/>
          </ac:spMkLst>
        </pc:spChg>
        <pc:spChg chg="add mod">
          <ac:chgData name="何路" userId="S::m09158023@o365.mcut.edu.tw::348fb45a-d8b2-4bea-b5b1-e0f2bea58a10" providerId="AD" clId="Web-{BAF619D1-03CD-DD0A-C0ED-196A143D1618}" dt="2022-01-19T06:18:56.271" v="643" actId="20577"/>
          <ac:spMkLst>
            <pc:docMk/>
            <pc:sldMk cId="211666306" sldId="444"/>
            <ac:spMk id="50" creationId="{BEF8235C-97FD-4DAB-9881-6B9127A78523}"/>
          </ac:spMkLst>
        </pc:spChg>
        <pc:spChg chg="add mod">
          <ac:chgData name="何路" userId="S::m09158023@o365.mcut.edu.tw::348fb45a-d8b2-4bea-b5b1-e0f2bea58a10" providerId="AD" clId="Web-{BAF619D1-03CD-DD0A-C0ED-196A143D1618}" dt="2022-01-19T06:19:15.302" v="659" actId="1076"/>
          <ac:spMkLst>
            <pc:docMk/>
            <pc:sldMk cId="211666306" sldId="444"/>
            <ac:spMk id="51" creationId="{5C446B8C-26AF-4119-98CA-C430FF222799}"/>
          </ac:spMkLst>
        </pc:spChg>
        <pc:spChg chg="add mod">
          <ac:chgData name="何路" userId="S::m09158023@o365.mcut.edu.tw::348fb45a-d8b2-4bea-b5b1-e0f2bea58a10" providerId="AD" clId="Web-{BAF619D1-03CD-DD0A-C0ED-196A143D1618}" dt="2022-01-19T06:19:42.115" v="676" actId="20577"/>
          <ac:spMkLst>
            <pc:docMk/>
            <pc:sldMk cId="211666306" sldId="444"/>
            <ac:spMk id="52" creationId="{06D8068C-8ED8-4002-8908-3C78977E1F0E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7:11.156" v="883" actId="1076"/>
          <ac:spMkLst>
            <pc:docMk/>
            <pc:sldMk cId="211666306" sldId="444"/>
            <ac:spMk id="54" creationId="{621BFBEB-489A-44A4-BC43-9AC233BD428A}"/>
          </ac:spMkLst>
        </pc:spChg>
        <pc:picChg chg="add mod">
          <ac:chgData name="何路" userId="S::m09158023@o365.mcut.edu.tw::348fb45a-d8b2-4bea-b5b1-e0f2bea58a10" providerId="AD" clId="Web-{BAF619D1-03CD-DD0A-C0ED-196A143D1618}" dt="2022-01-19T06:17:25.331" v="591" actId="1076"/>
          <ac:picMkLst>
            <pc:docMk/>
            <pc:sldMk cId="211666306" sldId="444"/>
            <ac:picMk id="3" creationId="{914FB77A-D130-4AF7-86BD-A8F2502B193F}"/>
          </ac:picMkLst>
        </pc:picChg>
        <pc:picChg chg="del">
          <ac:chgData name="何路" userId="S::m09158023@o365.mcut.edu.tw::348fb45a-d8b2-4bea-b5b1-e0f2bea58a10" providerId="AD" clId="Web-{BAF619D1-03CD-DD0A-C0ED-196A143D1618}" dt="2022-01-19T05:43:31.288" v="64"/>
          <ac:picMkLst>
            <pc:docMk/>
            <pc:sldMk cId="211666306" sldId="444"/>
            <ac:picMk id="4" creationId="{0D2E54FC-0421-48C8-BFEF-602135FE4611}"/>
          </ac:picMkLst>
        </pc:picChg>
        <pc:picChg chg="del">
          <ac:chgData name="何路" userId="S::m09158023@o365.mcut.edu.tw::348fb45a-d8b2-4bea-b5b1-e0f2bea58a10" providerId="AD" clId="Web-{BAF619D1-03CD-DD0A-C0ED-196A143D1618}" dt="2022-01-19T05:43:31.944" v="65"/>
          <ac:picMkLst>
            <pc:docMk/>
            <pc:sldMk cId="211666306" sldId="444"/>
            <ac:picMk id="5" creationId="{06EC4829-F49D-44BA-816A-21184DBFC9AF}"/>
          </ac:picMkLst>
        </pc:picChg>
        <pc:picChg chg="del mod">
          <ac:chgData name="何路" userId="S::m09158023@o365.mcut.edu.tw::348fb45a-d8b2-4bea-b5b1-e0f2bea58a10" providerId="AD" clId="Web-{BAF619D1-03CD-DD0A-C0ED-196A143D1618}" dt="2022-01-19T05:43:32.538" v="67"/>
          <ac:picMkLst>
            <pc:docMk/>
            <pc:sldMk cId="211666306" sldId="444"/>
            <ac:picMk id="6" creationId="{BCF57FBF-7FCE-4CA4-BAC5-146344135DC5}"/>
          </ac:picMkLst>
        </pc:picChg>
        <pc:picChg chg="del">
          <ac:chgData name="何路" userId="S::m09158023@o365.mcut.edu.tw::348fb45a-d8b2-4bea-b5b1-e0f2bea58a10" providerId="AD" clId="Web-{BAF619D1-03CD-DD0A-C0ED-196A143D1618}" dt="2022-01-19T05:43:33.241" v="68"/>
          <ac:picMkLst>
            <pc:docMk/>
            <pc:sldMk cId="211666306" sldId="444"/>
            <ac:picMk id="7" creationId="{5F9BE28D-EAFB-44CD-A65A-25C56B614DE2}"/>
          </ac:picMkLst>
        </pc:picChg>
        <pc:picChg chg="del">
          <ac:chgData name="何路" userId="S::m09158023@o365.mcut.edu.tw::348fb45a-d8b2-4bea-b5b1-e0f2bea58a10" providerId="AD" clId="Web-{BAF619D1-03CD-DD0A-C0ED-196A143D1618}" dt="2022-01-19T05:45:08.212" v="90"/>
          <ac:picMkLst>
            <pc:docMk/>
            <pc:sldMk cId="211666306" sldId="444"/>
            <ac:picMk id="8" creationId="{316AB4FC-BA8D-46DF-A700-EBCDC020105E}"/>
          </ac:picMkLst>
        </pc:picChg>
        <pc:picChg chg="del">
          <ac:chgData name="何路" userId="S::m09158023@o365.mcut.edu.tw::348fb45a-d8b2-4bea-b5b1-e0f2bea58a10" providerId="AD" clId="Web-{BAF619D1-03CD-DD0A-C0ED-196A143D1618}" dt="2022-01-19T05:45:24.743" v="92"/>
          <ac:picMkLst>
            <pc:docMk/>
            <pc:sldMk cId="211666306" sldId="444"/>
            <ac:picMk id="9" creationId="{EB2F7E9A-F2FD-433D-806F-981F1FB4F338}"/>
          </ac:picMkLst>
        </pc:picChg>
        <pc:picChg chg="del">
          <ac:chgData name="何路" userId="S::m09158023@o365.mcut.edu.tw::348fb45a-d8b2-4bea-b5b1-e0f2bea58a10" providerId="AD" clId="Web-{BAF619D1-03CD-DD0A-C0ED-196A143D1618}" dt="2022-01-19T05:45:24.134" v="91"/>
          <ac:picMkLst>
            <pc:docMk/>
            <pc:sldMk cId="211666306" sldId="444"/>
            <ac:picMk id="10" creationId="{AD25B2A6-54D6-4759-94FB-9ED4315F4A75}"/>
          </ac:picMkLst>
        </pc:picChg>
        <pc:picChg chg="del">
          <ac:chgData name="何路" userId="S::m09158023@o365.mcut.edu.tw::348fb45a-d8b2-4bea-b5b1-e0f2bea58a10" providerId="AD" clId="Web-{BAF619D1-03CD-DD0A-C0ED-196A143D1618}" dt="2022-01-19T05:45:25.087" v="93"/>
          <ac:picMkLst>
            <pc:docMk/>
            <pc:sldMk cId="211666306" sldId="444"/>
            <ac:picMk id="11" creationId="{91929AC0-3357-44CB-9855-20A4C5C209C0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54"/>
          <ac:picMkLst>
            <pc:docMk/>
            <pc:sldMk cId="211666306" sldId="444"/>
            <ac:picMk id="12" creationId="{F17A0A39-9AA0-4AB4-942A-3D1B2F246CE1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53"/>
          <ac:picMkLst>
            <pc:docMk/>
            <pc:sldMk cId="211666306" sldId="444"/>
            <ac:picMk id="13" creationId="{DEF8A1CB-FD2D-4EA9-A5A3-13B86D8A4A4A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52"/>
          <ac:picMkLst>
            <pc:docMk/>
            <pc:sldMk cId="211666306" sldId="444"/>
            <ac:picMk id="14" creationId="{357C534A-53DD-426E-9C7F-6886B1AD32C5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7:26.465" v="131"/>
          <ac:picMkLst>
            <pc:docMk/>
            <pc:sldMk cId="211666306" sldId="444"/>
            <ac:picMk id="15" creationId="{6A39BF82-E1DD-455E-BF3A-7469E278A7E0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7:26.465" v="130"/>
          <ac:picMkLst>
            <pc:docMk/>
            <pc:sldMk cId="211666306" sldId="444"/>
            <ac:picMk id="18" creationId="{A62B97B4-AA03-48BE-ABA0-CA4CDD96237B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7:26.449" v="129"/>
          <ac:picMkLst>
            <pc:docMk/>
            <pc:sldMk cId="211666306" sldId="444"/>
            <ac:picMk id="19" creationId="{9409BB3E-A5CE-404E-B7FD-554FB06EBE2B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5:47:26.449" v="128"/>
          <ac:picMkLst>
            <pc:docMk/>
            <pc:sldMk cId="211666306" sldId="444"/>
            <ac:picMk id="20" creationId="{8E63044C-F380-4D6C-8DF1-6C10C7748ECA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17:25.331" v="592" actId="1076"/>
          <ac:picMkLst>
            <pc:docMk/>
            <pc:sldMk cId="211666306" sldId="444"/>
            <ac:picMk id="21" creationId="{B3625275-9B8B-42A9-B857-2AC1BA83D390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49"/>
          <ac:picMkLst>
            <pc:docMk/>
            <pc:sldMk cId="211666306" sldId="444"/>
            <ac:picMk id="22" creationId="{986AFCA4-2176-4C69-AAF2-158594EC0C92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48"/>
          <ac:picMkLst>
            <pc:docMk/>
            <pc:sldMk cId="211666306" sldId="444"/>
            <ac:picMk id="23" creationId="{DA0843F0-6A44-4021-9842-D8085AE1ABD3}"/>
          </ac:picMkLst>
        </pc:picChg>
        <pc:picChg chg="add del mod">
          <ac:chgData name="何路" userId="S::m09158023@o365.mcut.edu.tw::348fb45a-d8b2-4bea-b5b1-e0f2bea58a10" providerId="AD" clId="Web-{BAF619D1-03CD-DD0A-C0ED-196A143D1618}" dt="2022-01-19T06:14:55.453" v="547"/>
          <ac:picMkLst>
            <pc:docMk/>
            <pc:sldMk cId="211666306" sldId="444"/>
            <ac:picMk id="24" creationId="{DAE246AA-F496-4103-91ED-E4D17279219F}"/>
          </ac:picMkLst>
        </pc:picChg>
        <pc:picChg chg="add mod modCrop">
          <ac:chgData name="何路" userId="S::m09158023@o365.mcut.edu.tw::348fb45a-d8b2-4bea-b5b1-e0f2bea58a10" providerId="AD" clId="Web-{BAF619D1-03CD-DD0A-C0ED-196A143D1618}" dt="2022-01-19T06:17:25.347" v="593" actId="1076"/>
          <ac:picMkLst>
            <pc:docMk/>
            <pc:sldMk cId="211666306" sldId="444"/>
            <ac:picMk id="28" creationId="{5DD69C9E-2185-4AF7-896F-EDB89346CB5F}"/>
          </ac:picMkLst>
        </pc:picChg>
        <pc:picChg chg="add del mod modCrop">
          <ac:chgData name="何路" userId="S::m09158023@o365.mcut.edu.tw::348fb45a-d8b2-4bea-b5b1-e0f2bea58a10" providerId="AD" clId="Web-{BAF619D1-03CD-DD0A-C0ED-196A143D1618}" dt="2022-01-19T06:14:55.453" v="545"/>
          <ac:picMkLst>
            <pc:docMk/>
            <pc:sldMk cId="211666306" sldId="444"/>
            <ac:picMk id="32" creationId="{FF164434-CFD6-400D-B788-7945794A6A3E}"/>
          </ac:picMkLst>
        </pc:picChg>
        <pc:picChg chg="add del mod modCrop">
          <ac:chgData name="何路" userId="S::m09158023@o365.mcut.edu.tw::348fb45a-d8b2-4bea-b5b1-e0f2bea58a10" providerId="AD" clId="Web-{BAF619D1-03CD-DD0A-C0ED-196A143D1618}" dt="2022-01-19T06:14:55.437" v="544"/>
          <ac:picMkLst>
            <pc:docMk/>
            <pc:sldMk cId="211666306" sldId="444"/>
            <ac:picMk id="34" creationId="{3AE541C4-AD22-4AA6-ACCC-0F7032C062C1}"/>
          </ac:picMkLst>
        </pc:picChg>
        <pc:picChg chg="add del mod modCrop">
          <ac:chgData name="何路" userId="S::m09158023@o365.mcut.edu.tw::348fb45a-d8b2-4bea-b5b1-e0f2bea58a10" providerId="AD" clId="Web-{BAF619D1-03CD-DD0A-C0ED-196A143D1618}" dt="2022-01-19T06:14:55.437" v="543"/>
          <ac:picMkLst>
            <pc:docMk/>
            <pc:sldMk cId="211666306" sldId="444"/>
            <ac:picMk id="38" creationId="{FA938C2B-AB40-4CE3-8750-5E46DD519429}"/>
          </ac:picMkLst>
        </pc:picChg>
        <pc:picChg chg="add del">
          <ac:chgData name="何路" userId="S::m09158023@o365.mcut.edu.tw::348fb45a-d8b2-4bea-b5b1-e0f2bea58a10" providerId="AD" clId="Web-{BAF619D1-03CD-DD0A-C0ED-196A143D1618}" dt="2022-01-19T06:06:43.224" v="439"/>
          <ac:picMkLst>
            <pc:docMk/>
            <pc:sldMk cId="211666306" sldId="444"/>
            <ac:picMk id="40" creationId="{FB10238F-3005-4424-90D0-973E7576E1AF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17:25.362" v="594" actId="1076"/>
          <ac:picMkLst>
            <pc:docMk/>
            <pc:sldMk cId="211666306" sldId="444"/>
            <ac:picMk id="45" creationId="{1FFB45B9-7D74-455F-9DB2-AF9FB9C48D08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17:25.362" v="595" actId="1076"/>
          <ac:picMkLst>
            <pc:docMk/>
            <pc:sldMk cId="211666306" sldId="444"/>
            <ac:picMk id="47" creationId="{A2794664-5CC1-4F17-AFB0-CA7B39DF86BD}"/>
          </ac:picMkLst>
        </pc:picChg>
      </pc:sldChg>
      <pc:sldChg chg="add del replId">
        <pc:chgData name="何路" userId="S::m09158023@o365.mcut.edu.tw::348fb45a-d8b2-4bea-b5b1-e0f2bea58a10" providerId="AD" clId="Web-{BAF619D1-03CD-DD0A-C0ED-196A143D1618}" dt="2022-01-19T05:50:30.203" v="216"/>
        <pc:sldMkLst>
          <pc:docMk/>
          <pc:sldMk cId="2654972915" sldId="445"/>
        </pc:sldMkLst>
      </pc:sldChg>
      <pc:sldChg chg="addSp delSp modSp add replId">
        <pc:chgData name="何路" userId="S::m09158023@o365.mcut.edu.tw::348fb45a-d8b2-4bea-b5b1-e0f2bea58a10" providerId="AD" clId="Web-{BAF619D1-03CD-DD0A-C0ED-196A143D1618}" dt="2022-01-19T06:29:23.190" v="915" actId="1076"/>
        <pc:sldMkLst>
          <pc:docMk/>
          <pc:sldMk cId="1993365203" sldId="446"/>
        </pc:sldMkLst>
        <pc:spChg chg="add del mod">
          <ac:chgData name="何路" userId="S::m09158023@o365.mcut.edu.tw::348fb45a-d8b2-4bea-b5b1-e0f2bea58a10" providerId="AD" clId="Web-{BAF619D1-03CD-DD0A-C0ED-196A143D1618}" dt="2022-01-19T05:55:20.725" v="265"/>
          <ac:spMkLst>
            <pc:docMk/>
            <pc:sldMk cId="1993365203" sldId="446"/>
            <ac:spMk id="5" creationId="{1A188DEB-14D4-4D7F-9E04-6893AC51E9D8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9:23.190" v="915" actId="1076"/>
          <ac:spMkLst>
            <pc:docMk/>
            <pc:sldMk cId="1993365203" sldId="446"/>
            <ac:spMk id="10" creationId="{127BFE2C-4B3D-4887-8224-E047D1BF0292}"/>
          </ac:spMkLst>
        </pc:spChg>
        <pc:spChg chg="del">
          <ac:chgData name="何路" userId="S::m09158023@o365.mcut.edu.tw::348fb45a-d8b2-4bea-b5b1-e0f2bea58a10" providerId="AD" clId="Web-{BAF619D1-03CD-DD0A-C0ED-196A143D1618}" dt="2022-01-19T05:49:06.951" v="187"/>
          <ac:spMkLst>
            <pc:docMk/>
            <pc:sldMk cId="1993365203" sldId="446"/>
            <ac:spMk id="16" creationId="{E2BE32DF-9287-4C77-9EBC-36A5BD190E65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9:07.502" v="909"/>
          <ac:spMkLst>
            <pc:docMk/>
            <pc:sldMk cId="1993365203" sldId="446"/>
            <ac:spMk id="17" creationId="{E688C426-82EA-4CF0-B56E-F738F8D3F7D9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3:41.480" v="808" actId="1076"/>
          <ac:spMkLst>
            <pc:docMk/>
            <pc:sldMk cId="1993365203" sldId="446"/>
            <ac:spMk id="25" creationId="{7DDFFD98-3783-413B-96F4-62CCF01FA33E}"/>
          </ac:spMkLst>
        </pc:spChg>
        <pc:spChg chg="del">
          <ac:chgData name="何路" userId="S::m09158023@o365.mcut.edu.tw::348fb45a-d8b2-4bea-b5b1-e0f2bea58a10" providerId="AD" clId="Web-{BAF619D1-03CD-DD0A-C0ED-196A143D1618}" dt="2022-01-19T05:49:06.967" v="188"/>
          <ac:spMkLst>
            <pc:docMk/>
            <pc:sldMk cId="1993365203" sldId="446"/>
            <ac:spMk id="29" creationId="{8630EE9A-3B48-4F9A-9E77-54C7CAA1CEA2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1:04.179" v="711"/>
          <ac:spMkLst>
            <pc:docMk/>
            <pc:sldMk cId="1993365203" sldId="446"/>
            <ac:spMk id="30" creationId="{3D98599F-E59B-4859-9E8B-0D97FF1DF140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3:41.511" v="814" actId="1076"/>
          <ac:spMkLst>
            <pc:docMk/>
            <pc:sldMk cId="1993365203" sldId="446"/>
            <ac:spMk id="35" creationId="{73A97535-9728-490F-AC29-62772D2585C5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1:04.179" v="710"/>
          <ac:spMkLst>
            <pc:docMk/>
            <pc:sldMk cId="1993365203" sldId="446"/>
            <ac:spMk id="36" creationId="{23D3718F-D13C-4828-BDAD-DAA6E267C372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4:56.559" v="843" actId="14100"/>
          <ac:spMkLst>
            <pc:docMk/>
            <pc:sldMk cId="1993365203" sldId="446"/>
            <ac:spMk id="39" creationId="{0E341530-2038-404A-92B2-16011AB78774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3:41.527" v="816" actId="1076"/>
          <ac:spMkLst>
            <pc:docMk/>
            <pc:sldMk cId="1993365203" sldId="446"/>
            <ac:spMk id="41" creationId="{59120A40-6C3F-4D7B-9337-9401BCE2C485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08:33.679" v="479"/>
          <ac:spMkLst>
            <pc:docMk/>
            <pc:sldMk cId="1993365203" sldId="446"/>
            <ac:spMk id="42" creationId="{339FCD05-A532-4F92-B01E-E9B013767849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5:05.997" v="848" actId="1076"/>
          <ac:spMkLst>
            <pc:docMk/>
            <pc:sldMk cId="1993365203" sldId="446"/>
            <ac:spMk id="48" creationId="{772EE9D3-858D-4242-AA45-62D2F1DDB2AE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9:18.784" v="914" actId="14100"/>
          <ac:spMkLst>
            <pc:docMk/>
            <pc:sldMk cId="1993365203" sldId="446"/>
            <ac:spMk id="50" creationId="{C1349508-160C-46CB-AD55-25E0EB92EF0A}"/>
          </ac:spMkLst>
        </pc:spChg>
        <pc:picChg chg="del">
          <ac:chgData name="何路" userId="S::m09158023@o365.mcut.edu.tw::348fb45a-d8b2-4bea-b5b1-e0f2bea58a10" providerId="AD" clId="Web-{BAF619D1-03CD-DD0A-C0ED-196A143D1618}" dt="2022-01-19T05:49:06.951" v="186"/>
          <ac:picMkLst>
            <pc:docMk/>
            <pc:sldMk cId="1993365203" sldId="446"/>
            <ac:picMk id="3" creationId="{914FB77A-D130-4AF7-86BD-A8F2502B193F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33" v="803" actId="1076"/>
          <ac:picMkLst>
            <pc:docMk/>
            <pc:sldMk cId="1993365203" sldId="446"/>
            <ac:picMk id="4" creationId="{DD180F53-02BA-473C-8A76-80E3969D19EF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33" v="804" actId="1076"/>
          <ac:picMkLst>
            <pc:docMk/>
            <pc:sldMk cId="1993365203" sldId="446"/>
            <ac:picMk id="6" creationId="{309EED90-93C4-4FEE-A93E-15FDF2F63DEB}"/>
          </ac:picMkLst>
        </pc:picChg>
        <pc:picChg chg="add mod modCrop">
          <ac:chgData name="何路" userId="S::m09158023@o365.mcut.edu.tw::348fb45a-d8b2-4bea-b5b1-e0f2bea58a10" providerId="AD" clId="Web-{BAF619D1-03CD-DD0A-C0ED-196A143D1618}" dt="2022-01-19T06:23:41.448" v="805" actId="1076"/>
          <ac:picMkLst>
            <pc:docMk/>
            <pc:sldMk cId="1993365203" sldId="446"/>
            <ac:picMk id="7" creationId="{78B58943-13E2-4628-ADAC-BCBFA3EA87FF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64" v="806" actId="1076"/>
          <ac:picMkLst>
            <pc:docMk/>
            <pc:sldMk cId="1993365203" sldId="446"/>
            <ac:picMk id="8" creationId="{F707814D-3FC6-4D18-A3B3-09DE7CC87F22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64" v="807" actId="1076"/>
          <ac:picMkLst>
            <pc:docMk/>
            <pc:sldMk cId="1993365203" sldId="446"/>
            <ac:picMk id="9" creationId="{6890B173-2CC5-4407-AFE9-1B96312CF1E6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80" v="809" actId="1076"/>
          <ac:picMkLst>
            <pc:docMk/>
            <pc:sldMk cId="1993365203" sldId="446"/>
            <ac:picMk id="11" creationId="{AE647EEF-BEEB-4DB9-BCDF-312CE5C430A1}"/>
          </ac:picMkLst>
        </pc:picChg>
        <pc:picChg chg="del">
          <ac:chgData name="何路" userId="S::m09158023@o365.mcut.edu.tw::348fb45a-d8b2-4bea-b5b1-e0f2bea58a10" providerId="AD" clId="Web-{BAF619D1-03CD-DD0A-C0ED-196A143D1618}" dt="2022-01-19T05:49:06.951" v="185"/>
          <ac:picMkLst>
            <pc:docMk/>
            <pc:sldMk cId="1993365203" sldId="446"/>
            <ac:picMk id="12" creationId="{F17A0A39-9AA0-4AB4-942A-3D1B2F246CE1}"/>
          </ac:picMkLst>
        </pc:picChg>
        <pc:picChg chg="del">
          <ac:chgData name="何路" userId="S::m09158023@o365.mcut.edu.tw::348fb45a-d8b2-4bea-b5b1-e0f2bea58a10" providerId="AD" clId="Web-{BAF619D1-03CD-DD0A-C0ED-196A143D1618}" dt="2022-01-19T05:49:06.951" v="184"/>
          <ac:picMkLst>
            <pc:docMk/>
            <pc:sldMk cId="1993365203" sldId="446"/>
            <ac:picMk id="13" creationId="{DEF8A1CB-FD2D-4EA9-A5A3-13B86D8A4A4A}"/>
          </ac:picMkLst>
        </pc:picChg>
        <pc:picChg chg="del">
          <ac:chgData name="何路" userId="S::m09158023@o365.mcut.edu.tw::348fb45a-d8b2-4bea-b5b1-e0f2bea58a10" providerId="AD" clId="Web-{BAF619D1-03CD-DD0A-C0ED-196A143D1618}" dt="2022-01-19T05:49:06.951" v="183"/>
          <ac:picMkLst>
            <pc:docMk/>
            <pc:sldMk cId="1993365203" sldId="446"/>
            <ac:picMk id="14" creationId="{357C534A-53DD-426E-9C7F-6886B1AD32C5}"/>
          </ac:picMkLst>
        </pc:picChg>
        <pc:picChg chg="del mod">
          <ac:chgData name="何路" userId="S::m09158023@o365.mcut.edu.tw::348fb45a-d8b2-4bea-b5b1-e0f2bea58a10" providerId="AD" clId="Web-{BAF619D1-03CD-DD0A-C0ED-196A143D1618}" dt="2022-01-19T06:21:04.179" v="709"/>
          <ac:picMkLst>
            <pc:docMk/>
            <pc:sldMk cId="1993365203" sldId="446"/>
            <ac:picMk id="15" creationId="{6A39BF82-E1DD-455E-BF3A-7469E278A7E0}"/>
          </ac:picMkLst>
        </pc:picChg>
        <pc:picChg chg="del mod">
          <ac:chgData name="何路" userId="S::m09158023@o365.mcut.edu.tw::348fb45a-d8b2-4bea-b5b1-e0f2bea58a10" providerId="AD" clId="Web-{BAF619D1-03CD-DD0A-C0ED-196A143D1618}" dt="2022-01-19T06:21:04.179" v="708"/>
          <ac:picMkLst>
            <pc:docMk/>
            <pc:sldMk cId="1993365203" sldId="446"/>
            <ac:picMk id="18" creationId="{A62B97B4-AA03-48BE-ABA0-CA4CDD96237B}"/>
          </ac:picMkLst>
        </pc:picChg>
        <pc:picChg chg="del mod">
          <ac:chgData name="何路" userId="S::m09158023@o365.mcut.edu.tw::348fb45a-d8b2-4bea-b5b1-e0f2bea58a10" providerId="AD" clId="Web-{BAF619D1-03CD-DD0A-C0ED-196A143D1618}" dt="2022-01-19T06:21:04.179" v="707"/>
          <ac:picMkLst>
            <pc:docMk/>
            <pc:sldMk cId="1993365203" sldId="446"/>
            <ac:picMk id="19" creationId="{9409BB3E-A5CE-404E-B7FD-554FB06EBE2B}"/>
          </ac:picMkLst>
        </pc:picChg>
        <pc:picChg chg="del mod">
          <ac:chgData name="何路" userId="S::m09158023@o365.mcut.edu.tw::348fb45a-d8b2-4bea-b5b1-e0f2bea58a10" providerId="AD" clId="Web-{BAF619D1-03CD-DD0A-C0ED-196A143D1618}" dt="2022-01-19T06:21:04.179" v="706"/>
          <ac:picMkLst>
            <pc:docMk/>
            <pc:sldMk cId="1993365203" sldId="446"/>
            <ac:picMk id="20" creationId="{8E63044C-F380-4D6C-8DF1-6C10C7748ECA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95" v="810" actId="1076"/>
          <ac:picMkLst>
            <pc:docMk/>
            <pc:sldMk cId="1993365203" sldId="446"/>
            <ac:picMk id="23" creationId="{9D766E09-AF71-41C5-B2FE-8465AAA82D3E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495" v="811" actId="1076"/>
          <ac:picMkLst>
            <pc:docMk/>
            <pc:sldMk cId="1993365203" sldId="446"/>
            <ac:picMk id="24" creationId="{676D1454-C635-4B9B-B7A2-05CC77F255A6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511" v="812" actId="1076"/>
          <ac:picMkLst>
            <pc:docMk/>
            <pc:sldMk cId="1993365203" sldId="446"/>
            <ac:picMk id="27" creationId="{D26C8B88-51F1-432E-8CC5-1F582F7C48F9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3:41.511" v="813" actId="1076"/>
          <ac:picMkLst>
            <pc:docMk/>
            <pc:sldMk cId="1993365203" sldId="446"/>
            <ac:picMk id="33" creationId="{E334DF12-0C24-4857-82D1-C5B1EF33735E}"/>
          </ac:picMkLst>
        </pc:picChg>
        <pc:cxnChg chg="add mod">
          <ac:chgData name="何路" userId="S::m09158023@o365.mcut.edu.tw::348fb45a-d8b2-4bea-b5b1-e0f2bea58a10" providerId="AD" clId="Web-{BAF619D1-03CD-DD0A-C0ED-196A143D1618}" dt="2022-01-19T06:23:41.527" v="817" actId="1076"/>
          <ac:cxnSpMkLst>
            <pc:docMk/>
            <pc:sldMk cId="1993365203" sldId="446"/>
            <ac:cxnSpMk id="44" creationId="{E5E4C0C4-53E7-477F-9037-6ED31C39C8DC}"/>
          </ac:cxnSpMkLst>
        </pc:cxnChg>
        <pc:cxnChg chg="add mod">
          <ac:chgData name="何路" userId="S::m09158023@o365.mcut.edu.tw::348fb45a-d8b2-4bea-b5b1-e0f2bea58a10" providerId="AD" clId="Web-{BAF619D1-03CD-DD0A-C0ED-196A143D1618}" dt="2022-01-19T06:23:41.542" v="818" actId="1076"/>
          <ac:cxnSpMkLst>
            <pc:docMk/>
            <pc:sldMk cId="1993365203" sldId="446"/>
            <ac:cxnSpMk id="45" creationId="{078E42E8-A509-47DC-919A-D12EF458DA3D}"/>
          </ac:cxnSpMkLst>
        </pc:cxnChg>
        <pc:cxnChg chg="add mod">
          <ac:chgData name="何路" userId="S::m09158023@o365.mcut.edu.tw::348fb45a-d8b2-4bea-b5b1-e0f2bea58a10" providerId="AD" clId="Web-{BAF619D1-03CD-DD0A-C0ED-196A143D1618}" dt="2022-01-19T06:23:41.542" v="819" actId="1076"/>
          <ac:cxnSpMkLst>
            <pc:docMk/>
            <pc:sldMk cId="1993365203" sldId="446"/>
            <ac:cxnSpMk id="46" creationId="{FEF1CF94-5C3F-4B65-8AA4-BB0F9079666B}"/>
          </ac:cxnSpMkLst>
        </pc:cxnChg>
        <pc:cxnChg chg="add mod">
          <ac:chgData name="何路" userId="S::m09158023@o365.mcut.edu.tw::348fb45a-d8b2-4bea-b5b1-e0f2bea58a10" providerId="AD" clId="Web-{BAF619D1-03CD-DD0A-C0ED-196A143D1618}" dt="2022-01-19T06:23:41.542" v="820" actId="1076"/>
          <ac:cxnSpMkLst>
            <pc:docMk/>
            <pc:sldMk cId="1993365203" sldId="446"/>
            <ac:cxnSpMk id="47" creationId="{15797ED2-895D-4820-9D2A-D4E67E6E3F20}"/>
          </ac:cxnSpMkLst>
        </pc:cxnChg>
      </pc:sldChg>
      <pc:sldChg chg="addSp delSp modSp add replId">
        <pc:chgData name="何路" userId="S::m09158023@o365.mcut.edu.tw::348fb45a-d8b2-4bea-b5b1-e0f2bea58a10" providerId="AD" clId="Web-{BAF619D1-03CD-DD0A-C0ED-196A143D1618}" dt="2022-01-19T06:28:59.846" v="908" actId="1076"/>
        <pc:sldMkLst>
          <pc:docMk/>
          <pc:sldMk cId="2507330460" sldId="447"/>
        </pc:sldMkLst>
        <pc:spChg chg="add mod">
          <ac:chgData name="何路" userId="S::m09158023@o365.mcut.edu.tw::348fb45a-d8b2-4bea-b5b1-e0f2bea58a10" providerId="AD" clId="Web-{BAF619D1-03CD-DD0A-C0ED-196A143D1618}" dt="2022-01-19T06:28:12.407" v="892" actId="1076"/>
          <ac:spMkLst>
            <pc:docMk/>
            <pc:sldMk cId="2507330460" sldId="447"/>
            <ac:spMk id="4" creationId="{5DF3067C-17AB-42E5-8FA2-88CD17F6E098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8:33.877" v="898" actId="1076"/>
          <ac:spMkLst>
            <pc:docMk/>
            <pc:sldMk cId="2507330460" sldId="447"/>
            <ac:spMk id="5" creationId="{FBC5C2B1-A84A-42E8-8DB4-9FB0DEAAB959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8:59.846" v="908" actId="1076"/>
          <ac:spMkLst>
            <pc:docMk/>
            <pc:sldMk cId="2507330460" sldId="447"/>
            <ac:spMk id="6" creationId="{CD735ABC-8593-4D45-A834-8F714707305B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7:46.219" v="884"/>
          <ac:spMkLst>
            <pc:docMk/>
            <pc:sldMk cId="2507330460" sldId="447"/>
            <ac:spMk id="16" creationId="{E2BE32DF-9287-4C77-9EBC-36A5BD190E65}"/>
          </ac:spMkLst>
        </pc:spChg>
        <pc:spChg chg="mod">
          <ac:chgData name="何路" userId="S::m09158023@o365.mcut.edu.tw::348fb45a-d8b2-4bea-b5b1-e0f2bea58a10" providerId="AD" clId="Web-{BAF619D1-03CD-DD0A-C0ED-196A143D1618}" dt="2022-01-19T06:21:27.321" v="723" actId="1076"/>
          <ac:spMkLst>
            <pc:docMk/>
            <pc:sldMk cId="2507330460" sldId="447"/>
            <ac:spMk id="25" creationId="{C2E739BA-E511-480E-A6F9-18AE7AF849BA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8:18.845" v="893"/>
          <ac:spMkLst>
            <pc:docMk/>
            <pc:sldMk cId="2507330460" sldId="447"/>
            <ac:spMk id="26" creationId="{AA2274C8-0F9C-4903-BF8E-04E5A09B0B7E}"/>
          </ac:spMkLst>
        </pc:spChg>
        <pc:spChg chg="del mod">
          <ac:chgData name="何路" userId="S::m09158023@o365.mcut.edu.tw::348fb45a-d8b2-4bea-b5b1-e0f2bea58a10" providerId="AD" clId="Web-{BAF619D1-03CD-DD0A-C0ED-196A143D1618}" dt="2022-01-19T06:28:39.814" v="899"/>
          <ac:spMkLst>
            <pc:docMk/>
            <pc:sldMk cId="2507330460" sldId="447"/>
            <ac:spMk id="27" creationId="{0C6F5CF0-7526-44FA-AB34-337CF5D43F90}"/>
          </ac:spMkLst>
        </pc:spChg>
        <pc:spChg chg="mod">
          <ac:chgData name="何路" userId="S::m09158023@o365.mcut.edu.tw::348fb45a-d8b2-4bea-b5b1-e0f2bea58a10" providerId="AD" clId="Web-{BAF619D1-03CD-DD0A-C0ED-196A143D1618}" dt="2022-01-19T06:21:56.321" v="738" actId="1076"/>
          <ac:spMkLst>
            <pc:docMk/>
            <pc:sldMk cId="2507330460" sldId="447"/>
            <ac:spMk id="29" creationId="{8630EE9A-3B48-4F9A-9E77-54C7CAA1CEA2}"/>
          </ac:spMkLst>
        </pc:spChg>
        <pc:spChg chg="add del mod">
          <ac:chgData name="何路" userId="S::m09158023@o365.mcut.edu.tw::348fb45a-d8b2-4bea-b5b1-e0f2bea58a10" providerId="AD" clId="Web-{BAF619D1-03CD-DD0A-C0ED-196A143D1618}" dt="2022-01-19T06:27:49.922" v="886"/>
          <ac:spMkLst>
            <pc:docMk/>
            <pc:sldMk cId="2507330460" sldId="447"/>
            <ac:spMk id="30" creationId="{FA1BF1DB-58B7-4BB0-9D74-2BD2A0831BF8}"/>
          </ac:spMkLst>
        </pc:spChg>
        <pc:spChg chg="add mod">
          <ac:chgData name="何路" userId="S::m09158023@o365.mcut.edu.tw::348fb45a-d8b2-4bea-b5b1-e0f2bea58a10" providerId="AD" clId="Web-{BAF619D1-03CD-DD0A-C0ED-196A143D1618}" dt="2022-01-19T06:21:33.149" v="731" actId="1076"/>
          <ac:spMkLst>
            <pc:docMk/>
            <pc:sldMk cId="2507330460" sldId="447"/>
            <ac:spMk id="31" creationId="{8BB50E57-F584-4E87-950F-1EE9D5E5B661}"/>
          </ac:spMkLst>
        </pc:spChg>
        <pc:spChg chg="del">
          <ac:chgData name="何路" userId="S::m09158023@o365.mcut.edu.tw::348fb45a-d8b2-4bea-b5b1-e0f2bea58a10" providerId="AD" clId="Web-{BAF619D1-03CD-DD0A-C0ED-196A143D1618}" dt="2022-01-19T06:21:13.555" v="712"/>
          <ac:spMkLst>
            <pc:docMk/>
            <pc:sldMk cId="2507330460" sldId="447"/>
            <ac:spMk id="42" creationId="{7CEFDDDE-903A-4384-BCAD-1C3D52FF2CF4}"/>
          </ac:spMkLst>
        </pc:spChg>
        <pc:picChg chg="mod">
          <ac:chgData name="何路" userId="S::m09158023@o365.mcut.edu.tw::348fb45a-d8b2-4bea-b5b1-e0f2bea58a10" providerId="AD" clId="Web-{BAF619D1-03CD-DD0A-C0ED-196A143D1618}" dt="2022-01-19T06:21:56.337" v="739" actId="1076"/>
          <ac:picMkLst>
            <pc:docMk/>
            <pc:sldMk cId="2507330460" sldId="447"/>
            <ac:picMk id="3" creationId="{914FB77A-D130-4AF7-86BD-A8F2502B193F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56.337" v="740" actId="1076"/>
          <ac:picMkLst>
            <pc:docMk/>
            <pc:sldMk cId="2507330460" sldId="447"/>
            <ac:picMk id="12" creationId="{F17A0A39-9AA0-4AB4-942A-3D1B2F246CE1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56.352" v="741" actId="1076"/>
          <ac:picMkLst>
            <pc:docMk/>
            <pc:sldMk cId="2507330460" sldId="447"/>
            <ac:picMk id="13" creationId="{DEF8A1CB-FD2D-4EA9-A5A3-13B86D8A4A4A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56.352" v="742" actId="1076"/>
          <ac:picMkLst>
            <pc:docMk/>
            <pc:sldMk cId="2507330460" sldId="447"/>
            <ac:picMk id="14" creationId="{357C534A-53DD-426E-9C7F-6886B1AD32C5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27.336" v="725" actId="1076"/>
          <ac:picMkLst>
            <pc:docMk/>
            <pc:sldMk cId="2507330460" sldId="447"/>
            <ac:picMk id="21" creationId="{B3625275-9B8B-42A9-B857-2AC1BA83D390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27.352" v="726" actId="1076"/>
          <ac:picMkLst>
            <pc:docMk/>
            <pc:sldMk cId="2507330460" sldId="447"/>
            <ac:picMk id="22" creationId="{986AFCA4-2176-4C69-AAF2-158594EC0C92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27.352" v="727" actId="1076"/>
          <ac:picMkLst>
            <pc:docMk/>
            <pc:sldMk cId="2507330460" sldId="447"/>
            <ac:picMk id="23" creationId="{DA0843F0-6A44-4021-9842-D8085AE1ABD3}"/>
          </ac:picMkLst>
        </pc:picChg>
        <pc:picChg chg="mod">
          <ac:chgData name="何路" userId="S::m09158023@o365.mcut.edu.tw::348fb45a-d8b2-4bea-b5b1-e0f2bea58a10" providerId="AD" clId="Web-{BAF619D1-03CD-DD0A-C0ED-196A143D1618}" dt="2022-01-19T06:21:27.352" v="728" actId="1076"/>
          <ac:picMkLst>
            <pc:docMk/>
            <pc:sldMk cId="2507330460" sldId="447"/>
            <ac:picMk id="24" creationId="{DAE246AA-F496-4103-91ED-E4D17279219F}"/>
          </ac:picMkLst>
        </pc:picChg>
        <pc:picChg chg="del">
          <ac:chgData name="何路" userId="S::m09158023@o365.mcut.edu.tw::348fb45a-d8b2-4bea-b5b1-e0f2bea58a10" providerId="AD" clId="Web-{BAF619D1-03CD-DD0A-C0ED-196A143D1618}" dt="2022-01-19T06:21:13.555" v="716"/>
          <ac:picMkLst>
            <pc:docMk/>
            <pc:sldMk cId="2507330460" sldId="447"/>
            <ac:picMk id="28" creationId="{5DD69C9E-2185-4AF7-896F-EDB89346CB5F}"/>
          </ac:picMkLst>
        </pc:picChg>
        <pc:picChg chg="del">
          <ac:chgData name="何路" userId="S::m09158023@o365.mcut.edu.tw::348fb45a-d8b2-4bea-b5b1-e0f2bea58a10" providerId="AD" clId="Web-{BAF619D1-03CD-DD0A-C0ED-196A143D1618}" dt="2022-01-19T06:21:13.555" v="715"/>
          <ac:picMkLst>
            <pc:docMk/>
            <pc:sldMk cId="2507330460" sldId="447"/>
            <ac:picMk id="32" creationId="{FF164434-CFD6-400D-B788-7945794A6A3E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1:33.165" v="732" actId="1076"/>
          <ac:picMkLst>
            <pc:docMk/>
            <pc:sldMk cId="2507330460" sldId="447"/>
            <ac:picMk id="33" creationId="{33EA8D3C-891B-4440-9F8E-4B9702385F20}"/>
          </ac:picMkLst>
        </pc:picChg>
        <pc:picChg chg="del">
          <ac:chgData name="何路" userId="S::m09158023@o365.mcut.edu.tw::348fb45a-d8b2-4bea-b5b1-e0f2bea58a10" providerId="AD" clId="Web-{BAF619D1-03CD-DD0A-C0ED-196A143D1618}" dt="2022-01-19T06:21:13.555" v="714"/>
          <ac:picMkLst>
            <pc:docMk/>
            <pc:sldMk cId="2507330460" sldId="447"/>
            <ac:picMk id="34" creationId="{3AE541C4-AD22-4AA6-ACCC-0F7032C062C1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1:33.165" v="733" actId="1076"/>
          <ac:picMkLst>
            <pc:docMk/>
            <pc:sldMk cId="2507330460" sldId="447"/>
            <ac:picMk id="35" creationId="{F97D3343-C7E0-4086-9F17-ED2EB2E837AE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1:33.180" v="734" actId="1076"/>
          <ac:picMkLst>
            <pc:docMk/>
            <pc:sldMk cId="2507330460" sldId="447"/>
            <ac:picMk id="36" creationId="{0F63076B-F480-4646-9EC6-DED2C6136009}"/>
          </ac:picMkLst>
        </pc:picChg>
        <pc:picChg chg="add mod">
          <ac:chgData name="何路" userId="S::m09158023@o365.mcut.edu.tw::348fb45a-d8b2-4bea-b5b1-e0f2bea58a10" providerId="AD" clId="Web-{BAF619D1-03CD-DD0A-C0ED-196A143D1618}" dt="2022-01-19T06:21:33.180" v="735" actId="1076"/>
          <ac:picMkLst>
            <pc:docMk/>
            <pc:sldMk cId="2507330460" sldId="447"/>
            <ac:picMk id="37" creationId="{100291B8-0F4D-49C3-B073-79A0737F9E12}"/>
          </ac:picMkLst>
        </pc:picChg>
        <pc:picChg chg="del">
          <ac:chgData name="何路" userId="S::m09158023@o365.mcut.edu.tw::348fb45a-d8b2-4bea-b5b1-e0f2bea58a10" providerId="AD" clId="Web-{BAF619D1-03CD-DD0A-C0ED-196A143D1618}" dt="2022-01-19T06:21:13.555" v="713"/>
          <ac:picMkLst>
            <pc:docMk/>
            <pc:sldMk cId="2507330460" sldId="447"/>
            <ac:picMk id="38" creationId="{FA938C2B-AB40-4CE3-8750-5E46DD519429}"/>
          </ac:picMkLst>
        </pc:picChg>
        <pc:picChg chg="del">
          <ac:chgData name="何路" userId="S::m09158023@o365.mcut.edu.tw::348fb45a-d8b2-4bea-b5b1-e0f2bea58a10" providerId="AD" clId="Web-{BAF619D1-03CD-DD0A-C0ED-196A143D1618}" dt="2022-01-19T06:20:41.367" v="705"/>
          <ac:picMkLst>
            <pc:docMk/>
            <pc:sldMk cId="2507330460" sldId="447"/>
            <ac:picMk id="45" creationId="{1FFB45B9-7D74-455F-9DB2-AF9FB9C48D08}"/>
          </ac:picMkLst>
        </pc:picChg>
      </pc:sldChg>
    </pc:docChg>
  </pc:docChgLst>
  <pc:docChgLst>
    <pc:chgData name="何路" userId="S::m09158023@o365.mcut.edu.tw::348fb45a-d8b2-4bea-b5b1-e0f2bea58a10" providerId="AD" clId="Web-{C6C3A709-2B39-1927-FF64-CF18BB4F6B0A}"/>
    <pc:docChg chg="addSld delSld modSld">
      <pc:chgData name="何路" userId="S::m09158023@o365.mcut.edu.tw::348fb45a-d8b2-4bea-b5b1-e0f2bea58a10" providerId="AD" clId="Web-{C6C3A709-2B39-1927-FF64-CF18BB4F6B0A}" dt="2021-09-16T04:42:54.105" v="487" actId="1076"/>
      <pc:docMkLst>
        <pc:docMk/>
      </pc:docMkLst>
      <pc:sldChg chg="addSp delSp modSp">
        <pc:chgData name="何路" userId="S::m09158023@o365.mcut.edu.tw::348fb45a-d8b2-4bea-b5b1-e0f2bea58a10" providerId="AD" clId="Web-{C6C3A709-2B39-1927-FF64-CF18BB4F6B0A}" dt="2021-09-16T04:31:23.777" v="438" actId="1076"/>
        <pc:sldMkLst>
          <pc:docMk/>
          <pc:sldMk cId="112121328" sldId="282"/>
        </pc:sldMkLst>
        <pc:spChg chg="del mod">
          <ac:chgData name="何路" userId="S::m09158023@o365.mcut.edu.tw::348fb45a-d8b2-4bea-b5b1-e0f2bea58a10" providerId="AD" clId="Web-{C6C3A709-2B39-1927-FF64-CF18BB4F6B0A}" dt="2021-09-16T01:44:44.214" v="35"/>
          <ac:spMkLst>
            <pc:docMk/>
            <pc:sldMk cId="112121328" sldId="282"/>
            <ac:spMk id="2" creationId="{61EED7CE-55A7-4032-B37D-F8420DCA0CFC}"/>
          </ac:spMkLst>
        </pc:spChg>
        <pc:spChg chg="add mod">
          <ac:chgData name="何路" userId="S::m09158023@o365.mcut.edu.tw::348fb45a-d8b2-4bea-b5b1-e0f2bea58a10" providerId="AD" clId="Web-{C6C3A709-2B39-1927-FF64-CF18BB4F6B0A}" dt="2021-09-16T04:31:23.777" v="438" actId="1076"/>
          <ac:spMkLst>
            <pc:docMk/>
            <pc:sldMk cId="112121328" sldId="282"/>
            <ac:spMk id="6" creationId="{FDA01877-F7E1-4323-804C-5753CADF39C3}"/>
          </ac:spMkLst>
        </pc:spChg>
        <pc:spChg chg="mod">
          <ac:chgData name="何路" userId="S::m09158023@o365.mcut.edu.tw::348fb45a-d8b2-4bea-b5b1-e0f2bea58a10" providerId="AD" clId="Web-{C6C3A709-2B39-1927-FF64-CF18BB4F6B0A}" dt="2021-09-16T01:45:19.261" v="40" actId="1076"/>
          <ac:spMkLst>
            <pc:docMk/>
            <pc:sldMk cId="112121328" sldId="282"/>
            <ac:spMk id="10" creationId="{C2691A85-D3B4-4D7F-A963-82A3AC9DD750}"/>
          </ac:spMkLst>
        </pc:spChg>
        <pc:spChg chg="mod">
          <ac:chgData name="何路" userId="S::m09158023@o365.mcut.edu.tw::348fb45a-d8b2-4bea-b5b1-e0f2bea58a10" providerId="AD" clId="Web-{C6C3A709-2B39-1927-FF64-CF18BB4F6B0A}" dt="2021-09-16T04:31:17.871" v="436" actId="1076"/>
          <ac:spMkLst>
            <pc:docMk/>
            <pc:sldMk cId="112121328" sldId="282"/>
            <ac:spMk id="14" creationId="{7E708414-5E0E-4A41-90BF-B9A30FBA228B}"/>
          </ac:spMkLst>
        </pc:spChg>
        <pc:picChg chg="add mod">
          <ac:chgData name="何路" userId="S::m09158023@o365.mcut.edu.tw::348fb45a-d8b2-4bea-b5b1-e0f2bea58a10" providerId="AD" clId="Web-{C6C3A709-2B39-1927-FF64-CF18BB4F6B0A}" dt="2021-09-16T04:29:40.572" v="418" actId="14100"/>
          <ac:picMkLst>
            <pc:docMk/>
            <pc:sldMk cId="112121328" sldId="282"/>
            <ac:picMk id="2" creationId="{B13D054A-5FF4-4DE9-81A2-CE1B3D3B81E6}"/>
          </ac:picMkLst>
        </pc:picChg>
        <pc:picChg chg="add del mod">
          <ac:chgData name="何路" userId="S::m09158023@o365.mcut.edu.tw::348fb45a-d8b2-4bea-b5b1-e0f2bea58a10" providerId="AD" clId="Web-{C6C3A709-2B39-1927-FF64-CF18BB4F6B0A}" dt="2021-09-16T04:29:17.915" v="413"/>
          <ac:picMkLst>
            <pc:docMk/>
            <pc:sldMk cId="112121328" sldId="282"/>
            <ac:picMk id="3" creationId="{6DE01742-3232-4FBC-BCBB-2F63C6802F12}"/>
          </ac:picMkLst>
        </pc:picChg>
        <pc:picChg chg="del">
          <ac:chgData name="何路" userId="S::m09158023@o365.mcut.edu.tw::348fb45a-d8b2-4bea-b5b1-e0f2bea58a10" providerId="AD" clId="Web-{C6C3A709-2B39-1927-FF64-CF18BB4F6B0A}" dt="2021-09-16T01:44:28.417" v="29"/>
          <ac:picMkLst>
            <pc:docMk/>
            <pc:sldMk cId="112121328" sldId="282"/>
            <ac:picMk id="12" creationId="{B023C8D0-EE79-4EA9-8BED-AB9045E385A4}"/>
          </ac:picMkLst>
        </pc:picChg>
        <pc:picChg chg="mod">
          <ac:chgData name="何路" userId="S::m09158023@o365.mcut.edu.tw::348fb45a-d8b2-4bea-b5b1-e0f2bea58a10" providerId="AD" clId="Web-{C6C3A709-2B39-1927-FF64-CF18BB4F6B0A}" dt="2021-09-16T04:31:19.840" v="437" actId="1076"/>
          <ac:picMkLst>
            <pc:docMk/>
            <pc:sldMk cId="112121328" sldId="282"/>
            <ac:picMk id="13" creationId="{A46BFA14-470A-40A6-B06C-D05CB0CAD6FB}"/>
          </ac:picMkLst>
        </pc:picChg>
      </pc:sldChg>
      <pc:sldChg chg="addSp delSp modSp del">
        <pc:chgData name="何路" userId="S::m09158023@o365.mcut.edu.tw::348fb45a-d8b2-4bea-b5b1-e0f2bea58a10" providerId="AD" clId="Web-{C6C3A709-2B39-1927-FF64-CF18BB4F6B0A}" dt="2021-09-16T03:23:43.216" v="372"/>
        <pc:sldMkLst>
          <pc:docMk/>
          <pc:sldMk cId="3938377535" sldId="289"/>
        </pc:sldMkLst>
        <pc:spChg chg="del">
          <ac:chgData name="何路" userId="S::m09158023@o365.mcut.edu.tw::348fb45a-d8b2-4bea-b5b1-e0f2bea58a10" providerId="AD" clId="Web-{C6C3A709-2B39-1927-FF64-CF18BB4F6B0A}" dt="2021-09-16T02:46:00.508" v="48"/>
          <ac:spMkLst>
            <pc:docMk/>
            <pc:sldMk cId="3938377535" sldId="289"/>
            <ac:spMk id="6" creationId="{6DC19704-715B-4927-BB36-D907A35ABCC0}"/>
          </ac:spMkLst>
        </pc:spChg>
        <pc:spChg chg="del">
          <ac:chgData name="何路" userId="S::m09158023@o365.mcut.edu.tw::348fb45a-d8b2-4bea-b5b1-e0f2bea58a10" providerId="AD" clId="Web-{C6C3A709-2B39-1927-FF64-CF18BB4F6B0A}" dt="2021-09-16T02:45:59.070" v="47"/>
          <ac:spMkLst>
            <pc:docMk/>
            <pc:sldMk cId="3938377535" sldId="289"/>
            <ac:spMk id="7" creationId="{7DDA2AE0-79C5-4EAB-9486-0B5247873FCE}"/>
          </ac:spMkLst>
        </pc:spChg>
        <pc:spChg chg="del">
          <ac:chgData name="何路" userId="S::m09158023@o365.mcut.edu.tw::348fb45a-d8b2-4bea-b5b1-e0f2bea58a10" providerId="AD" clId="Web-{C6C3A709-2B39-1927-FF64-CF18BB4F6B0A}" dt="2021-09-16T02:45:56.289" v="45"/>
          <ac:spMkLst>
            <pc:docMk/>
            <pc:sldMk cId="3938377535" sldId="289"/>
            <ac:spMk id="10" creationId="{5D7D2611-E0F9-4B21-A0A5-D23D71953BA2}"/>
          </ac:spMkLst>
        </pc:spChg>
        <pc:spChg chg="del">
          <ac:chgData name="何路" userId="S::m09158023@o365.mcut.edu.tw::348fb45a-d8b2-4bea-b5b1-e0f2bea58a10" providerId="AD" clId="Web-{C6C3A709-2B39-1927-FF64-CF18BB4F6B0A}" dt="2021-09-16T02:45:57.414" v="46"/>
          <ac:spMkLst>
            <pc:docMk/>
            <pc:sldMk cId="3938377535" sldId="289"/>
            <ac:spMk id="12" creationId="{28E4DB23-B608-4BCF-9A37-84E12E2FD159}"/>
          </ac:spMkLst>
        </pc:spChg>
        <pc:spChg chg="add mod">
          <ac:chgData name="何路" userId="S::m09158023@o365.mcut.edu.tw::348fb45a-d8b2-4bea-b5b1-e0f2bea58a10" providerId="AD" clId="Web-{C6C3A709-2B39-1927-FF64-CF18BB4F6B0A}" dt="2021-09-16T02:49:24.700" v="72" actId="14100"/>
          <ac:spMkLst>
            <pc:docMk/>
            <pc:sldMk cId="3938377535" sldId="289"/>
            <ac:spMk id="14" creationId="{11788664-C629-4B71-B1F8-115B22963C10}"/>
          </ac:spMkLst>
        </pc:spChg>
        <pc:spChg chg="add mod">
          <ac:chgData name="何路" userId="S::m09158023@o365.mcut.edu.tw::348fb45a-d8b2-4bea-b5b1-e0f2bea58a10" providerId="AD" clId="Web-{C6C3A709-2B39-1927-FF64-CF18BB4F6B0A}" dt="2021-09-16T02:49:47.404" v="82" actId="1076"/>
          <ac:spMkLst>
            <pc:docMk/>
            <pc:sldMk cId="3938377535" sldId="289"/>
            <ac:spMk id="16" creationId="{5E8AC07B-AC48-46FD-BA1F-2526B875439E}"/>
          </ac:spMkLst>
        </pc:spChg>
        <pc:picChg chg="add mod">
          <ac:chgData name="何路" userId="S::m09158023@o365.mcut.edu.tw::348fb45a-d8b2-4bea-b5b1-e0f2bea58a10" providerId="AD" clId="Web-{C6C3A709-2B39-1927-FF64-CF18BB4F6B0A}" dt="2021-09-16T02:47:20.916" v="54" actId="1076"/>
          <ac:picMkLst>
            <pc:docMk/>
            <pc:sldMk cId="3938377535" sldId="289"/>
            <ac:picMk id="2" creationId="{AC44246D-1E72-4CF2-9D9A-EBCB68246573}"/>
          </ac:picMkLst>
        </pc:picChg>
        <pc:picChg chg="del">
          <ac:chgData name="何路" userId="S::m09158023@o365.mcut.edu.tw::348fb45a-d8b2-4bea-b5b1-e0f2bea58a10" providerId="AD" clId="Web-{C6C3A709-2B39-1927-FF64-CF18BB4F6B0A}" dt="2021-09-16T02:45:54.680" v="44"/>
          <ac:picMkLst>
            <pc:docMk/>
            <pc:sldMk cId="3938377535" sldId="289"/>
            <ac:picMk id="3" creationId="{A4409C50-AB1C-4FF9-AF65-EBC62BD64293}"/>
          </ac:picMkLst>
        </pc:picChg>
        <pc:picChg chg="del">
          <ac:chgData name="何路" userId="S::m09158023@o365.mcut.edu.tw::348fb45a-d8b2-4bea-b5b1-e0f2bea58a10" providerId="AD" clId="Web-{C6C3A709-2B39-1927-FF64-CF18BB4F6B0A}" dt="2021-09-16T02:45:47.789" v="43"/>
          <ac:picMkLst>
            <pc:docMk/>
            <pc:sldMk cId="3938377535" sldId="289"/>
            <ac:picMk id="5" creationId="{9F5DC1DF-FA9B-4161-B6EE-7953618DED6E}"/>
          </ac:picMkLst>
        </pc:picChg>
        <pc:picChg chg="add mod">
          <ac:chgData name="何路" userId="S::m09158023@o365.mcut.edu.tw::348fb45a-d8b2-4bea-b5b1-e0f2bea58a10" providerId="AD" clId="Web-{C6C3A709-2B39-1927-FF64-CF18BB4F6B0A}" dt="2021-09-16T02:49:01.574" v="60" actId="1076"/>
          <ac:picMkLst>
            <pc:docMk/>
            <pc:sldMk cId="3938377535" sldId="289"/>
            <ac:picMk id="8" creationId="{C36FDE3A-898A-4E15-8C0D-FB978681A952}"/>
          </ac:picMkLst>
        </pc:picChg>
        <pc:picChg chg="add mod">
          <ac:chgData name="何路" userId="S::m09158023@o365.mcut.edu.tw::348fb45a-d8b2-4bea-b5b1-e0f2bea58a10" providerId="AD" clId="Web-{C6C3A709-2B39-1927-FF64-CF18BB4F6B0A}" dt="2021-09-16T02:48:48.746" v="58" actId="1076"/>
          <ac:picMkLst>
            <pc:docMk/>
            <pc:sldMk cId="3938377535" sldId="289"/>
            <ac:picMk id="9" creationId="{3E97A6DE-22EB-4726-AFD5-718EFBE3E676}"/>
          </ac:picMkLst>
        </pc:picChg>
      </pc:sldChg>
      <pc:sldChg chg="modSp">
        <pc:chgData name="何路" userId="S::m09158023@o365.mcut.edu.tw::348fb45a-d8b2-4bea-b5b1-e0f2bea58a10" providerId="AD" clId="Web-{C6C3A709-2B39-1927-FF64-CF18BB4F6B0A}" dt="2021-09-16T04:08:02.777" v="412" actId="20577"/>
        <pc:sldMkLst>
          <pc:docMk/>
          <pc:sldMk cId="854069457" sldId="290"/>
        </pc:sldMkLst>
        <pc:spChg chg="mod">
          <ac:chgData name="何路" userId="S::m09158023@o365.mcut.edu.tw::348fb45a-d8b2-4bea-b5b1-e0f2bea58a10" providerId="AD" clId="Web-{C6C3A709-2B39-1927-FF64-CF18BB4F6B0A}" dt="2021-09-16T04:08:02.777" v="412" actId="20577"/>
          <ac:spMkLst>
            <pc:docMk/>
            <pc:sldMk cId="854069457" sldId="290"/>
            <ac:spMk id="8" creationId="{188FEF20-3BE5-4DAB-9F73-3B1B64C9EF88}"/>
          </ac:spMkLst>
        </pc:spChg>
      </pc:sldChg>
      <pc:sldChg chg="add replId">
        <pc:chgData name="何路" userId="S::m09158023@o365.mcut.edu.tw::348fb45a-d8b2-4bea-b5b1-e0f2bea58a10" providerId="AD" clId="Web-{C6C3A709-2B39-1927-FF64-CF18BB4F6B0A}" dt="2021-09-16T01:44:06.416" v="26"/>
        <pc:sldMkLst>
          <pc:docMk/>
          <pc:sldMk cId="1709973241" sldId="291"/>
        </pc:sldMkLst>
      </pc:sldChg>
      <pc:sldChg chg="addSp delSp modSp add replId">
        <pc:chgData name="何路" userId="S::m09158023@o365.mcut.edu.tw::348fb45a-d8b2-4bea-b5b1-e0f2bea58a10" providerId="AD" clId="Web-{C6C3A709-2B39-1927-FF64-CF18BB4F6B0A}" dt="2021-09-16T03:44:06.666" v="408" actId="1076"/>
        <pc:sldMkLst>
          <pc:docMk/>
          <pc:sldMk cId="3388832206" sldId="292"/>
        </pc:sldMkLst>
        <pc:spChg chg="add del mod">
          <ac:chgData name="何路" userId="S::m09158023@o365.mcut.edu.tw::348fb45a-d8b2-4bea-b5b1-e0f2bea58a10" providerId="AD" clId="Web-{C6C3A709-2B39-1927-FF64-CF18BB4F6B0A}" dt="2021-09-16T03:13:15.717" v="301"/>
          <ac:spMkLst>
            <pc:docMk/>
            <pc:sldMk cId="3388832206" sldId="292"/>
            <ac:spMk id="2" creationId="{9224C995-998A-495B-A756-3B3E01866E64}"/>
          </ac:spMkLst>
        </pc:spChg>
        <pc:spChg chg="del">
          <ac:chgData name="何路" userId="S::m09158023@o365.mcut.edu.tw::348fb45a-d8b2-4bea-b5b1-e0f2bea58a10" providerId="AD" clId="Web-{C6C3A709-2B39-1927-FF64-CF18BB4F6B0A}" dt="2021-09-16T02:57:27.164" v="195"/>
          <ac:spMkLst>
            <pc:docMk/>
            <pc:sldMk cId="3388832206" sldId="292"/>
            <ac:spMk id="6" creationId="{6DC19704-715B-4927-BB36-D907A35ABCC0}"/>
          </ac:spMkLst>
        </pc:spChg>
        <pc:spChg chg="del">
          <ac:chgData name="何路" userId="S::m09158023@o365.mcut.edu.tw::348fb45a-d8b2-4bea-b5b1-e0f2bea58a10" providerId="AD" clId="Web-{C6C3A709-2B39-1927-FF64-CF18BB4F6B0A}" dt="2021-09-16T02:57:27.164" v="194"/>
          <ac:spMkLst>
            <pc:docMk/>
            <pc:sldMk cId="3388832206" sldId="292"/>
            <ac:spMk id="7" creationId="{7DDA2AE0-79C5-4EAB-9486-0B5247873FCE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17" v="300"/>
          <ac:spMkLst>
            <pc:docMk/>
            <pc:sldMk cId="3388832206" sldId="292"/>
            <ac:spMk id="8" creationId="{7EB2E8E5-689F-4204-8C6A-B54FE2DE1EE3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17" v="299"/>
          <ac:spMkLst>
            <pc:docMk/>
            <pc:sldMk cId="3388832206" sldId="292"/>
            <ac:spMk id="9" creationId="{C2711484-220A-45A8-8DEF-767125A95FA0}"/>
          </ac:spMkLst>
        </pc:spChg>
        <pc:spChg chg="del mod">
          <ac:chgData name="何路" userId="S::m09158023@o365.mcut.edu.tw::348fb45a-d8b2-4bea-b5b1-e0f2bea58a10" providerId="AD" clId="Web-{C6C3A709-2B39-1927-FF64-CF18BB4F6B0A}" dt="2021-09-16T03:11:26.495" v="261"/>
          <ac:spMkLst>
            <pc:docMk/>
            <pc:sldMk cId="3388832206" sldId="292"/>
            <ac:spMk id="10" creationId="{5D7D2611-E0F9-4B21-A0A5-D23D71953BA2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01" v="298"/>
          <ac:spMkLst>
            <pc:docMk/>
            <pc:sldMk cId="3388832206" sldId="292"/>
            <ac:spMk id="11" creationId="{0780B889-E8D5-440A-A2FC-AFE165D8E2FB}"/>
          </ac:spMkLst>
        </pc:spChg>
        <pc:spChg chg="del mod">
          <ac:chgData name="何路" userId="S::m09158023@o365.mcut.edu.tw::348fb45a-d8b2-4bea-b5b1-e0f2bea58a10" providerId="AD" clId="Web-{C6C3A709-2B39-1927-FF64-CF18BB4F6B0A}" dt="2021-09-16T03:11:26.495" v="260"/>
          <ac:spMkLst>
            <pc:docMk/>
            <pc:sldMk cId="3388832206" sldId="292"/>
            <ac:spMk id="12" creationId="{28E4DB23-B608-4BCF-9A37-84E12E2FD159}"/>
          </ac:spMkLst>
        </pc:spChg>
        <pc:spChg chg="add mod">
          <ac:chgData name="何路" userId="S::m09158023@o365.mcut.edu.tw::348fb45a-d8b2-4bea-b5b1-e0f2bea58a10" providerId="AD" clId="Web-{C6C3A709-2B39-1927-FF64-CF18BB4F6B0A}" dt="2021-09-16T03:44:06.666" v="408" actId="1076"/>
          <ac:spMkLst>
            <pc:docMk/>
            <pc:sldMk cId="3388832206" sldId="292"/>
            <ac:spMk id="13" creationId="{AB4BE764-41EB-4E43-8E8A-BDC2F563B2AB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2:57:10.304" v="191"/>
          <ac:spMkLst>
            <pc:docMk/>
            <pc:sldMk cId="3388832206" sldId="292"/>
            <ac:spMk id="14" creationId="{82BDF0A6-D773-4CFC-A417-34AFAB0B959F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2:57:10.304" v="190"/>
          <ac:spMkLst>
            <pc:docMk/>
            <pc:sldMk cId="3388832206" sldId="292"/>
            <ac:spMk id="15" creationId="{8B9645C9-1431-47B7-BAC8-98ACE1B767A8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4:54.485" v="345" actId="1076"/>
          <ac:spMkLst>
            <pc:docMk/>
            <pc:sldMk cId="3388832206" sldId="292"/>
            <ac:spMk id="16" creationId="{5E53C0B6-F2AA-467D-B025-722FB0EDABF8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01" v="297"/>
          <ac:spMkLst>
            <pc:docMk/>
            <pc:sldMk cId="3388832206" sldId="292"/>
            <ac:spMk id="19" creationId="{56495321-9F10-4971-8A82-75CD84F7962A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01" v="296"/>
          <ac:spMkLst>
            <pc:docMk/>
            <pc:sldMk cId="3388832206" sldId="292"/>
            <ac:spMk id="20" creationId="{A8C8B46C-2AEF-48BB-B553-0435F74FC316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3:15.701" v="295"/>
          <ac:spMkLst>
            <pc:docMk/>
            <pc:sldMk cId="3388832206" sldId="292"/>
            <ac:spMk id="21" creationId="{4A6B77E6-3811-4B1E-851C-9F3B89EFFE36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3:46.327" v="307" actId="1076"/>
          <ac:spMkLst>
            <pc:docMk/>
            <pc:sldMk cId="3388832206" sldId="292"/>
            <ac:spMk id="25" creationId="{41A7C557-9C8D-49B9-BDB7-ADBE603C4963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3:49.858" v="308" actId="1076"/>
          <ac:spMkLst>
            <pc:docMk/>
            <pc:sldMk cId="3388832206" sldId="292"/>
            <ac:spMk id="26" creationId="{E9648D7F-38C9-4168-8889-78D469137D49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3:55.686" v="309" actId="1076"/>
          <ac:spMkLst>
            <pc:docMk/>
            <pc:sldMk cId="3388832206" sldId="292"/>
            <ac:spMk id="27" creationId="{C45EB657-0A0D-4C6A-AEC5-A0B468B3DFC3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3:41.952" v="306" actId="1076"/>
          <ac:spMkLst>
            <pc:docMk/>
            <pc:sldMk cId="3388832206" sldId="292"/>
            <ac:spMk id="28" creationId="{9166AE96-D5E7-4C0F-8604-0093618C096F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4:42.109" v="344" actId="20577"/>
          <ac:spMkLst>
            <pc:docMk/>
            <pc:sldMk cId="3388832206" sldId="292"/>
            <ac:spMk id="29" creationId="{D0CB10BD-2474-468F-B100-8F20261A8032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4:13.062" v="317"/>
          <ac:spMkLst>
            <pc:docMk/>
            <pc:sldMk cId="3388832206" sldId="292"/>
            <ac:spMk id="30" creationId="{6E16E8E6-7D91-4E01-94D2-018EC5DA4A11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4:11.359" v="316"/>
          <ac:spMkLst>
            <pc:docMk/>
            <pc:sldMk cId="3388832206" sldId="292"/>
            <ac:spMk id="31" creationId="{D0BAC494-3824-4377-A9A4-2A572527CC38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5:27.751" v="353" actId="1076"/>
          <ac:spMkLst>
            <pc:docMk/>
            <pc:sldMk cId="3388832206" sldId="292"/>
            <ac:spMk id="34" creationId="{CA4BED83-61B0-4071-BA22-3AF7CBD755A7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5:27.767" v="354" actId="1076"/>
          <ac:spMkLst>
            <pc:docMk/>
            <pc:sldMk cId="3388832206" sldId="292"/>
            <ac:spMk id="35" creationId="{EB0006FF-8C4D-464C-8B08-D8E93A6844A9}"/>
          </ac:spMkLst>
        </pc:spChg>
        <pc:spChg chg="add mod">
          <ac:chgData name="何路" userId="S::m09158023@o365.mcut.edu.tw::348fb45a-d8b2-4bea-b5b1-e0f2bea58a10" providerId="AD" clId="Web-{C6C3A709-2B39-1927-FF64-CF18BB4F6B0A}" dt="2021-09-16T03:15:42.939" v="360" actId="1076"/>
          <ac:spMkLst>
            <pc:docMk/>
            <pc:sldMk cId="3388832206" sldId="292"/>
            <ac:spMk id="36" creationId="{9232AF7F-E887-43F6-BF18-5FED125B7AE6}"/>
          </ac:spMkLst>
        </pc:spChg>
        <pc:picChg chg="del">
          <ac:chgData name="何路" userId="S::m09158023@o365.mcut.edu.tw::348fb45a-d8b2-4bea-b5b1-e0f2bea58a10" providerId="AD" clId="Web-{C6C3A709-2B39-1927-FF64-CF18BB4F6B0A}" dt="2021-09-16T02:49:51.560" v="84"/>
          <ac:picMkLst>
            <pc:docMk/>
            <pc:sldMk cId="3388832206" sldId="292"/>
            <ac:picMk id="3" creationId="{A4409C50-AB1C-4FF9-AF65-EBC62BD64293}"/>
          </ac:picMkLst>
        </pc:picChg>
        <pc:picChg chg="del">
          <ac:chgData name="何路" userId="S::m09158023@o365.mcut.edu.tw::348fb45a-d8b2-4bea-b5b1-e0f2bea58a10" providerId="AD" clId="Web-{C6C3A709-2B39-1927-FF64-CF18BB4F6B0A}" dt="2021-09-16T02:49:50.951" v="83"/>
          <ac:picMkLst>
            <pc:docMk/>
            <pc:sldMk cId="3388832206" sldId="292"/>
            <ac:picMk id="5" creationId="{9F5DC1DF-FA9B-4161-B6EE-7953618DED6E}"/>
          </ac:picMkLst>
        </pc:picChg>
        <pc:picChg chg="add del mod">
          <ac:chgData name="何路" userId="S::m09158023@o365.mcut.edu.tw::348fb45a-d8b2-4bea-b5b1-e0f2bea58a10" providerId="AD" clId="Web-{C6C3A709-2B39-1927-FF64-CF18BB4F6B0A}" dt="2021-09-16T03:09:25.852" v="218"/>
          <ac:picMkLst>
            <pc:docMk/>
            <pc:sldMk cId="3388832206" sldId="292"/>
            <ac:picMk id="17" creationId="{9EB71038-51AA-475A-B856-27DF8F8EABEB}"/>
          </ac:picMkLst>
        </pc:picChg>
        <pc:picChg chg="add mod">
          <ac:chgData name="何路" userId="S::m09158023@o365.mcut.edu.tw::348fb45a-d8b2-4bea-b5b1-e0f2bea58a10" providerId="AD" clId="Web-{C6C3A709-2B39-1927-FF64-CF18BB4F6B0A}" dt="2021-09-16T03:13:18.186" v="302" actId="1076"/>
          <ac:picMkLst>
            <pc:docMk/>
            <pc:sldMk cId="3388832206" sldId="292"/>
            <ac:picMk id="22" creationId="{24AD80CA-8B11-4960-9E1D-861EF340772B}"/>
          </ac:picMkLst>
        </pc:picChg>
        <pc:picChg chg="add del mod">
          <ac:chgData name="何路" userId="S::m09158023@o365.mcut.edu.tw::348fb45a-d8b2-4bea-b5b1-e0f2bea58a10" providerId="AD" clId="Web-{C6C3A709-2B39-1927-FF64-CF18BB4F6B0A}" dt="2021-09-16T03:15:13.407" v="349"/>
          <ac:picMkLst>
            <pc:docMk/>
            <pc:sldMk cId="3388832206" sldId="292"/>
            <ac:picMk id="24" creationId="{F39BE316-382A-416E-B9C8-337FB8DDA2DD}"/>
          </ac:picMkLst>
        </pc:picChg>
      </pc:sldChg>
      <pc:sldChg chg="addSp delSp modSp add replId">
        <pc:chgData name="何路" userId="S::m09158023@o365.mcut.edu.tw::348fb45a-d8b2-4bea-b5b1-e0f2bea58a10" providerId="AD" clId="Web-{C6C3A709-2B39-1927-FF64-CF18BB4F6B0A}" dt="2021-09-16T03:29:40.099" v="404" actId="20577"/>
        <pc:sldMkLst>
          <pc:docMk/>
          <pc:sldMk cId="1336447725" sldId="293"/>
        </pc:sldMkLst>
        <pc:spChg chg="add mod">
          <ac:chgData name="何路" userId="S::m09158023@o365.mcut.edu.tw::348fb45a-d8b2-4bea-b5b1-e0f2bea58a10" providerId="AD" clId="Web-{C6C3A709-2B39-1927-FF64-CF18BB4F6B0A}" dt="2021-09-16T03:16:50.769" v="371" actId="20577"/>
          <ac:spMkLst>
            <pc:docMk/>
            <pc:sldMk cId="1336447725" sldId="293"/>
            <ac:spMk id="3" creationId="{5A3FF181-8FC2-48C8-AD2C-4F9DEF88A327}"/>
          </ac:spMkLst>
        </pc:spChg>
        <pc:spChg chg="mod">
          <ac:chgData name="何路" userId="S::m09158023@o365.mcut.edu.tw::348fb45a-d8b2-4bea-b5b1-e0f2bea58a10" providerId="AD" clId="Web-{C6C3A709-2B39-1927-FF64-CF18BB4F6B0A}" dt="2021-09-16T03:29:40.099" v="404" actId="20577"/>
          <ac:spMkLst>
            <pc:docMk/>
            <pc:sldMk cId="1336447725" sldId="293"/>
            <ac:spMk id="4" creationId="{AE97A761-C93D-44F6-8C44-3F02EE56E322}"/>
          </ac:spMkLst>
        </pc:spChg>
        <pc:spChg chg="add mod">
          <ac:chgData name="何路" userId="S::m09158023@o365.mcut.edu.tw::348fb45a-d8b2-4bea-b5b1-e0f2bea58a10" providerId="AD" clId="Web-{C6C3A709-2B39-1927-FF64-CF18BB4F6B0A}" dt="2021-09-16T03:28:27.941" v="394" actId="14100"/>
          <ac:spMkLst>
            <pc:docMk/>
            <pc:sldMk cId="1336447725" sldId="293"/>
            <ac:spMk id="6" creationId="{2E32E52E-C63F-47BA-98D1-5A7E54D7E188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5:17.985" v="351"/>
          <ac:spMkLst>
            <pc:docMk/>
            <pc:sldMk cId="1336447725" sldId="293"/>
            <ac:spMk id="10" creationId="{982F4227-76AC-40D9-AE7D-797083647460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5:17.985" v="350"/>
          <ac:spMkLst>
            <pc:docMk/>
            <pc:sldMk cId="1336447725" sldId="293"/>
            <ac:spMk id="11" creationId="{88D0188A-8CF7-405C-A1F6-350CDD100AD6}"/>
          </ac:spMkLst>
        </pc:spChg>
        <pc:spChg chg="del">
          <ac:chgData name="何路" userId="S::m09158023@o365.mcut.edu.tw::348fb45a-d8b2-4bea-b5b1-e0f2bea58a10" providerId="AD" clId="Web-{C6C3A709-2B39-1927-FF64-CF18BB4F6B0A}" dt="2021-09-16T02:55:30.443" v="185"/>
          <ac:spMkLst>
            <pc:docMk/>
            <pc:sldMk cId="1336447725" sldId="293"/>
            <ac:spMk id="14" creationId="{11788664-C629-4B71-B1F8-115B22963C10}"/>
          </ac:spMkLst>
        </pc:spChg>
        <pc:spChg chg="add del mod">
          <ac:chgData name="何路" userId="S::m09158023@o365.mcut.edu.tw::348fb45a-d8b2-4bea-b5b1-e0f2bea58a10" providerId="AD" clId="Web-{C6C3A709-2B39-1927-FF64-CF18BB4F6B0A}" dt="2021-09-16T03:15:37.423" v="358"/>
          <ac:spMkLst>
            <pc:docMk/>
            <pc:sldMk cId="1336447725" sldId="293"/>
            <ac:spMk id="16" creationId="{5E8AC07B-AC48-46FD-BA1F-2526B875439E}"/>
          </ac:spMkLst>
        </pc:spChg>
        <pc:picChg chg="mod">
          <ac:chgData name="何路" userId="S::m09158023@o365.mcut.edu.tw::348fb45a-d8b2-4bea-b5b1-e0f2bea58a10" providerId="AD" clId="Web-{C6C3A709-2B39-1927-FF64-CF18BB4F6B0A}" dt="2021-09-16T03:28:17.956" v="393" actId="1076"/>
          <ac:picMkLst>
            <pc:docMk/>
            <pc:sldMk cId="1336447725" sldId="293"/>
            <ac:picMk id="2" creationId="{AC44246D-1E72-4CF2-9D9A-EBCB68246573}"/>
          </ac:picMkLst>
        </pc:picChg>
        <pc:picChg chg="add del mod">
          <ac:chgData name="何路" userId="S::m09158023@o365.mcut.edu.tw::348fb45a-d8b2-4bea-b5b1-e0f2bea58a10" providerId="AD" clId="Web-{C6C3A709-2B39-1927-FF64-CF18BB4F6B0A}" dt="2021-09-16T03:27:55.534" v="383"/>
          <ac:picMkLst>
            <pc:docMk/>
            <pc:sldMk cId="1336447725" sldId="293"/>
            <ac:picMk id="5" creationId="{60B3D752-DFDA-419C-939D-BA73EC700AD2}"/>
          </ac:picMkLst>
        </pc:picChg>
        <pc:picChg chg="add mod">
          <ac:chgData name="何路" userId="S::m09158023@o365.mcut.edu.tw::348fb45a-d8b2-4bea-b5b1-e0f2bea58a10" providerId="AD" clId="Web-{C6C3A709-2B39-1927-FF64-CF18BB4F6B0A}" dt="2021-09-16T03:28:31.707" v="395" actId="1076"/>
          <ac:picMkLst>
            <pc:docMk/>
            <pc:sldMk cId="1336447725" sldId="293"/>
            <ac:picMk id="7" creationId="{5C13A104-B74B-4875-8137-017CFB069AC2}"/>
          </ac:picMkLst>
        </pc:picChg>
        <pc:picChg chg="del">
          <ac:chgData name="何路" userId="S::m09158023@o365.mcut.edu.tw::348fb45a-d8b2-4bea-b5b1-e0f2bea58a10" providerId="AD" clId="Web-{C6C3A709-2B39-1927-FF64-CF18BB4F6B0A}" dt="2021-09-16T02:55:29.130" v="184"/>
          <ac:picMkLst>
            <pc:docMk/>
            <pc:sldMk cId="1336447725" sldId="293"/>
            <ac:picMk id="8" creationId="{C36FDE3A-898A-4E15-8C0D-FB978681A952}"/>
          </ac:picMkLst>
        </pc:picChg>
        <pc:picChg chg="del mod">
          <ac:chgData name="何路" userId="S::m09158023@o365.mcut.edu.tw::348fb45a-d8b2-4bea-b5b1-e0f2bea58a10" providerId="AD" clId="Web-{C6C3A709-2B39-1927-FF64-CF18BB4F6B0A}" dt="2021-09-16T03:15:31.001" v="355"/>
          <ac:picMkLst>
            <pc:docMk/>
            <pc:sldMk cId="1336447725" sldId="293"/>
            <ac:picMk id="9" creationId="{3E97A6DE-22EB-4726-AFD5-718EFBE3E676}"/>
          </ac:picMkLst>
        </pc:picChg>
      </pc:sldChg>
      <pc:sldChg chg="addSp delSp modSp add">
        <pc:chgData name="何路" userId="S::m09158023@o365.mcut.edu.tw::348fb45a-d8b2-4bea-b5b1-e0f2bea58a10" providerId="AD" clId="Web-{C6C3A709-2B39-1927-FF64-CF18BB4F6B0A}" dt="2021-09-16T04:42:54.105" v="487" actId="1076"/>
        <pc:sldMkLst>
          <pc:docMk/>
          <pc:sldMk cId="2594038813" sldId="294"/>
        </pc:sldMkLst>
        <pc:spChg chg="mod">
          <ac:chgData name="何路" userId="S::m09158023@o365.mcut.edu.tw::348fb45a-d8b2-4bea-b5b1-e0f2bea58a10" providerId="AD" clId="Web-{C6C3A709-2B39-1927-FF64-CF18BB4F6B0A}" dt="2021-09-16T04:42:52.152" v="486" actId="1076"/>
          <ac:spMkLst>
            <pc:docMk/>
            <pc:sldMk cId="2594038813" sldId="294"/>
            <ac:spMk id="13" creationId="{AB4BE764-41EB-4E43-8E8A-BDC2F563B2AB}"/>
          </ac:spMkLst>
        </pc:spChg>
        <pc:spChg chg="mod">
          <ac:chgData name="何路" userId="S::m09158023@o365.mcut.edu.tw::348fb45a-d8b2-4bea-b5b1-e0f2bea58a10" providerId="AD" clId="Web-{C6C3A709-2B39-1927-FF64-CF18BB4F6B0A}" dt="2021-09-16T04:42:54.105" v="487" actId="1076"/>
          <ac:spMkLst>
            <pc:docMk/>
            <pc:sldMk cId="2594038813" sldId="294"/>
            <ac:spMk id="16" creationId="{5E53C0B6-F2AA-467D-B025-722FB0EDABF8}"/>
          </ac:spMkLst>
        </pc:spChg>
        <pc:spChg chg="mod">
          <ac:chgData name="何路" userId="S::m09158023@o365.mcut.edu.tw::348fb45a-d8b2-4bea-b5b1-e0f2bea58a10" providerId="AD" clId="Web-{C6C3A709-2B39-1927-FF64-CF18BB4F6B0A}" dt="2021-09-16T04:42:36.511" v="484" actId="14100"/>
          <ac:spMkLst>
            <pc:docMk/>
            <pc:sldMk cId="2594038813" sldId="294"/>
            <ac:spMk id="25" creationId="{41A7C557-9C8D-49B9-BDB7-ADBE603C4963}"/>
          </ac:spMkLst>
        </pc:spChg>
        <pc:spChg chg="mod">
          <ac:chgData name="何路" userId="S::m09158023@o365.mcut.edu.tw::348fb45a-d8b2-4bea-b5b1-e0f2bea58a10" providerId="AD" clId="Web-{C6C3A709-2B39-1927-FF64-CF18BB4F6B0A}" dt="2021-09-16T04:42:47.824" v="485" actId="1076"/>
          <ac:spMkLst>
            <pc:docMk/>
            <pc:sldMk cId="2594038813" sldId="294"/>
            <ac:spMk id="26" creationId="{E9648D7F-38C9-4168-8889-78D469137D49}"/>
          </ac:spMkLst>
        </pc:spChg>
        <pc:spChg chg="mod">
          <ac:chgData name="何路" userId="S::m09158023@o365.mcut.edu.tw::348fb45a-d8b2-4bea-b5b1-e0f2bea58a10" providerId="AD" clId="Web-{C6C3A709-2B39-1927-FF64-CF18BB4F6B0A}" dt="2021-09-16T04:41:41.182" v="470" actId="1076"/>
          <ac:spMkLst>
            <pc:docMk/>
            <pc:sldMk cId="2594038813" sldId="294"/>
            <ac:spMk id="27" creationId="{C45EB657-0A0D-4C6A-AEC5-A0B468B3DFC3}"/>
          </ac:spMkLst>
        </pc:spChg>
        <pc:spChg chg="mod">
          <ac:chgData name="何路" userId="S::m09158023@o365.mcut.edu.tw::348fb45a-d8b2-4bea-b5b1-e0f2bea58a10" providerId="AD" clId="Web-{C6C3A709-2B39-1927-FF64-CF18BB4F6B0A}" dt="2021-09-16T04:42:15.698" v="477" actId="20577"/>
          <ac:spMkLst>
            <pc:docMk/>
            <pc:sldMk cId="2594038813" sldId="294"/>
            <ac:spMk id="34" creationId="{CA4BED83-61B0-4071-BA22-3AF7CBD755A7}"/>
          </ac:spMkLst>
        </pc:spChg>
        <pc:spChg chg="mod">
          <ac:chgData name="何路" userId="S::m09158023@o365.mcut.edu.tw::348fb45a-d8b2-4bea-b5b1-e0f2bea58a10" providerId="AD" clId="Web-{C6C3A709-2B39-1927-FF64-CF18BB4F6B0A}" dt="2021-09-16T04:42:20.527" v="481" actId="20577"/>
          <ac:spMkLst>
            <pc:docMk/>
            <pc:sldMk cId="2594038813" sldId="294"/>
            <ac:spMk id="35" creationId="{EB0006FF-8C4D-464C-8B08-D8E93A6844A9}"/>
          </ac:spMkLst>
        </pc:spChg>
        <pc:spChg chg="mod">
          <ac:chgData name="何路" userId="S::m09158023@o365.mcut.edu.tw::348fb45a-d8b2-4bea-b5b1-e0f2bea58a10" providerId="AD" clId="Web-{C6C3A709-2B39-1927-FF64-CF18BB4F6B0A}" dt="2021-09-16T04:34:41.735" v="457" actId="20577"/>
          <ac:spMkLst>
            <pc:docMk/>
            <pc:sldMk cId="2594038813" sldId="294"/>
            <ac:spMk id="36" creationId="{9232AF7F-E887-43F6-BF18-5FED125B7AE6}"/>
          </ac:spMkLst>
        </pc:spChg>
        <pc:picChg chg="add mod">
          <ac:chgData name="何路" userId="S::m09158023@o365.mcut.edu.tw::348fb45a-d8b2-4bea-b5b1-e0f2bea58a10" providerId="AD" clId="Web-{C6C3A709-2B39-1927-FF64-CF18BB4F6B0A}" dt="2021-09-16T04:34:32.141" v="446" actId="14100"/>
          <ac:picMkLst>
            <pc:docMk/>
            <pc:sldMk cId="2594038813" sldId="294"/>
            <ac:picMk id="2" creationId="{729913CE-0581-452E-83E1-1C8987CE2560}"/>
          </ac:picMkLst>
        </pc:picChg>
        <pc:picChg chg="del">
          <ac:chgData name="何路" userId="S::m09158023@o365.mcut.edu.tw::348fb45a-d8b2-4bea-b5b1-e0f2bea58a10" providerId="AD" clId="Web-{C6C3A709-2B39-1927-FF64-CF18BB4F6B0A}" dt="2021-09-16T04:34:21.531" v="440"/>
          <ac:picMkLst>
            <pc:docMk/>
            <pc:sldMk cId="2594038813" sldId="294"/>
            <ac:picMk id="22" creationId="{24AD80CA-8B11-4960-9E1D-861EF340772B}"/>
          </ac:picMkLst>
        </pc:picChg>
      </pc:sldChg>
    </pc:docChg>
  </pc:docChgLst>
  <pc:docChgLst>
    <pc:chgData name="何路" userId="S::m09158023@o365.mcut.edu.tw::348fb45a-d8b2-4bea-b5b1-e0f2bea58a10" providerId="AD" clId="Web-{33587B8D-1673-D579-8597-A19C4B9E9DFD}"/>
    <pc:docChg chg="modSld">
      <pc:chgData name="何路" userId="S::m09158023@o365.mcut.edu.tw::348fb45a-d8b2-4bea-b5b1-e0f2bea58a10" providerId="AD" clId="Web-{33587B8D-1673-D579-8597-A19C4B9E9DFD}" dt="2021-12-16T02:01:16.389" v="1019" actId="1076"/>
      <pc:docMkLst>
        <pc:docMk/>
      </pc:docMkLst>
      <pc:sldChg chg="addSp delSp modSp">
        <pc:chgData name="何路" userId="S::m09158023@o365.mcut.edu.tw::348fb45a-d8b2-4bea-b5b1-e0f2bea58a10" providerId="AD" clId="Web-{33587B8D-1673-D579-8597-A19C4B9E9DFD}" dt="2021-12-16T02:00:23.138" v="998"/>
        <pc:sldMkLst>
          <pc:docMk/>
          <pc:sldMk cId="3855953308" sldId="356"/>
        </pc:sldMkLst>
        <pc:spChg chg="add del mod">
          <ac:chgData name="何路" userId="S::m09158023@o365.mcut.edu.tw::348fb45a-d8b2-4bea-b5b1-e0f2bea58a10" providerId="AD" clId="Web-{33587B8D-1673-D579-8597-A19C4B9E9DFD}" dt="2021-12-16T02:00:23.138" v="997"/>
          <ac:spMkLst>
            <pc:docMk/>
            <pc:sldMk cId="3855953308" sldId="356"/>
            <ac:spMk id="9" creationId="{44033973-F147-4DBF-A1B5-58566DA5E670}"/>
          </ac:spMkLst>
        </pc:spChg>
        <pc:spChg chg="add del mod">
          <ac:chgData name="何路" userId="S::m09158023@o365.mcut.edu.tw::348fb45a-d8b2-4bea-b5b1-e0f2bea58a10" providerId="AD" clId="Web-{33587B8D-1673-D579-8597-A19C4B9E9DFD}" dt="2021-12-16T02:00:23.138" v="996"/>
          <ac:spMkLst>
            <pc:docMk/>
            <pc:sldMk cId="3855953308" sldId="356"/>
            <ac:spMk id="10" creationId="{A6C77D6D-EDF6-4380-B9A7-56A349BF1B67}"/>
          </ac:spMkLst>
        </pc:spChg>
        <pc:picChg chg="add del mod">
          <ac:chgData name="何路" userId="S::m09158023@o365.mcut.edu.tw::348fb45a-d8b2-4bea-b5b1-e0f2bea58a10" providerId="AD" clId="Web-{33587B8D-1673-D579-8597-A19C4B9E9DFD}" dt="2021-12-16T02:00:23.138" v="998"/>
          <ac:picMkLst>
            <pc:docMk/>
            <pc:sldMk cId="3855953308" sldId="356"/>
            <ac:picMk id="8" creationId="{0F5F113E-8D4D-496D-AB8C-6EE7844A2A45}"/>
          </ac:picMkLst>
        </pc:picChg>
      </pc:sldChg>
      <pc:sldChg chg="addSp delSp modSp">
        <pc:chgData name="何路" userId="S::m09158023@o365.mcut.edu.tw::348fb45a-d8b2-4bea-b5b1-e0f2bea58a10" providerId="AD" clId="Web-{33587B8D-1673-D579-8597-A19C4B9E9DFD}" dt="2021-12-15T15:13:07.491" v="687"/>
        <pc:sldMkLst>
          <pc:docMk/>
          <pc:sldMk cId="1745080593" sldId="361"/>
        </pc:sldMkLst>
        <pc:spChg chg="add del mod">
          <ac:chgData name="何路" userId="S::m09158023@o365.mcut.edu.tw::348fb45a-d8b2-4bea-b5b1-e0f2bea58a10" providerId="AD" clId="Web-{33587B8D-1673-D579-8597-A19C4B9E9DFD}" dt="2021-12-15T15:13:07.491" v="687"/>
          <ac:spMkLst>
            <pc:docMk/>
            <pc:sldMk cId="1745080593" sldId="361"/>
            <ac:spMk id="3" creationId="{59103844-A376-4B83-983B-E21DE3EE5058}"/>
          </ac:spMkLst>
        </pc:spChg>
        <pc:spChg chg="mod">
          <ac:chgData name="何路" userId="S::m09158023@o365.mcut.edu.tw::348fb45a-d8b2-4bea-b5b1-e0f2bea58a10" providerId="AD" clId="Web-{33587B8D-1673-D579-8597-A19C4B9E9DFD}" dt="2021-12-15T07:30:03.964" v="71" actId="20577"/>
          <ac:spMkLst>
            <pc:docMk/>
            <pc:sldMk cId="1745080593" sldId="361"/>
            <ac:spMk id="8" creationId="{EE354A18-46D4-488D-A3C2-1766F78E0A01}"/>
          </ac:spMkLst>
        </pc:spChg>
      </pc:sldChg>
      <pc:sldChg chg="modSp">
        <pc:chgData name="何路" userId="S::m09158023@o365.mcut.edu.tw::348fb45a-d8b2-4bea-b5b1-e0f2bea58a10" providerId="AD" clId="Web-{33587B8D-1673-D579-8597-A19C4B9E9DFD}" dt="2021-12-15T15:38:59.195" v="746" actId="1076"/>
        <pc:sldMkLst>
          <pc:docMk/>
          <pc:sldMk cId="3998741324" sldId="362"/>
        </pc:sldMkLst>
        <pc:spChg chg="mod">
          <ac:chgData name="何路" userId="S::m09158023@o365.mcut.edu.tw::348fb45a-d8b2-4bea-b5b1-e0f2bea58a10" providerId="AD" clId="Web-{33587B8D-1673-D579-8597-A19C4B9E9DFD}" dt="2021-12-15T15:26:21.273" v="738" actId="14100"/>
          <ac:spMkLst>
            <pc:docMk/>
            <pc:sldMk cId="3998741324" sldId="362"/>
            <ac:spMk id="5" creationId="{5E67CE47-4D0B-4FE9-900D-08F9FB284866}"/>
          </ac:spMkLst>
        </pc:spChg>
        <pc:spChg chg="mod">
          <ac:chgData name="何路" userId="S::m09158023@o365.mcut.edu.tw::348fb45a-d8b2-4bea-b5b1-e0f2bea58a10" providerId="AD" clId="Web-{33587B8D-1673-D579-8597-A19C4B9E9DFD}" dt="2021-12-15T15:26:26.773" v="740" actId="14100"/>
          <ac:spMkLst>
            <pc:docMk/>
            <pc:sldMk cId="3998741324" sldId="362"/>
            <ac:spMk id="10" creationId="{F49F9FFF-4A4B-4C29-9481-BCF911EC3B7B}"/>
          </ac:spMkLst>
        </pc:spChg>
        <pc:spChg chg="mod">
          <ac:chgData name="何路" userId="S::m09158023@o365.mcut.edu.tw::348fb45a-d8b2-4bea-b5b1-e0f2bea58a10" providerId="AD" clId="Web-{33587B8D-1673-D579-8597-A19C4B9E9DFD}" dt="2021-12-15T15:38:59.195" v="746" actId="1076"/>
          <ac:spMkLst>
            <pc:docMk/>
            <pc:sldMk cId="3998741324" sldId="362"/>
            <ac:spMk id="13" creationId="{54A0B9F2-9CA3-478F-9657-4F5BA12ECAA8}"/>
          </ac:spMkLst>
        </pc:spChg>
      </pc:sldChg>
      <pc:sldChg chg="addSp delSp modSp">
        <pc:chgData name="何路" userId="S::m09158023@o365.mcut.edu.tw::348fb45a-d8b2-4bea-b5b1-e0f2bea58a10" providerId="AD" clId="Web-{33587B8D-1673-D579-8597-A19C4B9E9DFD}" dt="2021-12-16T01:49:35.312" v="795" actId="1076"/>
        <pc:sldMkLst>
          <pc:docMk/>
          <pc:sldMk cId="2575669141" sldId="365"/>
        </pc:sldMkLst>
        <pc:spChg chg="mod">
          <ac:chgData name="何路" userId="S::m09158023@o365.mcut.edu.tw::348fb45a-d8b2-4bea-b5b1-e0f2bea58a10" providerId="AD" clId="Web-{33587B8D-1673-D579-8597-A19C4B9E9DFD}" dt="2021-12-15T08:07:01.359" v="611" actId="1076"/>
          <ac:spMkLst>
            <pc:docMk/>
            <pc:sldMk cId="2575669141" sldId="365"/>
            <ac:spMk id="3" creationId="{6F733C8E-FACF-463E-AF0E-1D63E8EBE547}"/>
          </ac:spMkLst>
        </pc:spChg>
        <pc:spChg chg="add del mod">
          <ac:chgData name="何路" userId="S::m09158023@o365.mcut.edu.tw::348fb45a-d8b2-4bea-b5b1-e0f2bea58a10" providerId="AD" clId="Web-{33587B8D-1673-D579-8597-A19C4B9E9DFD}" dt="2021-12-16T01:49:21.874" v="791"/>
          <ac:spMkLst>
            <pc:docMk/>
            <pc:sldMk cId="2575669141" sldId="365"/>
            <ac:spMk id="4" creationId="{716230F6-610D-4031-BA7E-2E327A9887C5}"/>
          </ac:spMkLst>
        </pc:spChg>
        <pc:spChg chg="del mod">
          <ac:chgData name="何路" userId="S::m09158023@o365.mcut.edu.tw::348fb45a-d8b2-4bea-b5b1-e0f2bea58a10" providerId="AD" clId="Web-{33587B8D-1673-D579-8597-A19C4B9E9DFD}" dt="2021-12-15T07:36:00.941" v="274"/>
          <ac:spMkLst>
            <pc:docMk/>
            <pc:sldMk cId="2575669141" sldId="365"/>
            <ac:spMk id="6" creationId="{99888514-3B5D-4AB5-9158-3B2DF35D2BC8}"/>
          </ac:spMkLst>
        </pc:spChg>
        <pc:spChg chg="add mod">
          <ac:chgData name="何路" userId="S::m09158023@o365.mcut.edu.tw::348fb45a-d8b2-4bea-b5b1-e0f2bea58a10" providerId="AD" clId="Web-{33587B8D-1673-D579-8597-A19C4B9E9DFD}" dt="2021-12-16T01:49:35.312" v="795" actId="1076"/>
          <ac:spMkLst>
            <pc:docMk/>
            <pc:sldMk cId="2575669141" sldId="365"/>
            <ac:spMk id="11" creationId="{F00FB112-8279-4DD0-A2A7-3E98E7ED0C92}"/>
          </ac:spMkLst>
        </pc:spChg>
        <pc:spChg chg="mod">
          <ac:chgData name="何路" userId="S::m09158023@o365.mcut.edu.tw::348fb45a-d8b2-4bea-b5b1-e0f2bea58a10" providerId="AD" clId="Web-{33587B8D-1673-D579-8597-A19C4B9E9DFD}" dt="2021-12-15T07:35:39.893" v="264" actId="1076"/>
          <ac:spMkLst>
            <pc:docMk/>
            <pc:sldMk cId="2575669141" sldId="365"/>
            <ac:spMk id="32" creationId="{6E208B19-20CB-4BD5-AA4F-81FD113ED6BF}"/>
          </ac:spMkLst>
        </pc:spChg>
        <pc:spChg chg="mod">
          <ac:chgData name="何路" userId="S::m09158023@o365.mcut.edu.tw::348fb45a-d8b2-4bea-b5b1-e0f2bea58a10" providerId="AD" clId="Web-{33587B8D-1673-D579-8597-A19C4B9E9DFD}" dt="2021-12-15T07:36:27.566" v="280" actId="1076"/>
          <ac:spMkLst>
            <pc:docMk/>
            <pc:sldMk cId="2575669141" sldId="365"/>
            <ac:spMk id="34" creationId="{C252F958-C710-453E-9460-B82DAAACE726}"/>
          </ac:spMkLst>
        </pc:spChg>
        <pc:spChg chg="del mod">
          <ac:chgData name="何路" userId="S::m09158023@o365.mcut.edu.tw::348fb45a-d8b2-4bea-b5b1-e0f2bea58a10" providerId="AD" clId="Web-{33587B8D-1673-D579-8597-A19C4B9E9DFD}" dt="2021-12-15T07:30:28.964" v="73"/>
          <ac:spMkLst>
            <pc:docMk/>
            <pc:sldMk cId="2575669141" sldId="365"/>
            <ac:spMk id="50" creationId="{285D23FE-DCA3-4063-9686-F141F3086BD6}"/>
          </ac:spMkLst>
        </pc:spChg>
        <pc:graphicFrameChg chg="mod modGraphic">
          <ac:chgData name="何路" userId="S::m09158023@o365.mcut.edu.tw::348fb45a-d8b2-4bea-b5b1-e0f2bea58a10" providerId="AD" clId="Web-{33587B8D-1673-D579-8597-A19C4B9E9DFD}" dt="2021-12-15T08:10:21.364" v="615"/>
          <ac:graphicFrameMkLst>
            <pc:docMk/>
            <pc:sldMk cId="2575669141" sldId="365"/>
            <ac:graphicFrameMk id="40" creationId="{246FD2F5-8BA4-4B36-9F66-3D4B8B90A107}"/>
          </ac:graphicFrameMkLst>
        </pc:graphicFrameChg>
        <pc:picChg chg="del mod">
          <ac:chgData name="何路" userId="S::m09158023@o365.mcut.edu.tw::348fb45a-d8b2-4bea-b5b1-e0f2bea58a10" providerId="AD" clId="Web-{33587B8D-1673-D579-8597-A19C4B9E9DFD}" dt="2021-12-15T07:56:09.797" v="545"/>
          <ac:picMkLst>
            <pc:docMk/>
            <pc:sldMk cId="2575669141" sldId="365"/>
            <ac:picMk id="4" creationId="{1D877E8F-C649-48D0-942C-D590C1DF129C}"/>
          </ac:picMkLst>
        </pc:picChg>
        <pc:picChg chg="del mod">
          <ac:chgData name="何路" userId="S::m09158023@o365.mcut.edu.tw::348fb45a-d8b2-4bea-b5b1-e0f2bea58a10" providerId="AD" clId="Web-{33587B8D-1673-D579-8597-A19C4B9E9DFD}" dt="2021-12-15T07:54:58.608" v="540"/>
          <ac:picMkLst>
            <pc:docMk/>
            <pc:sldMk cId="2575669141" sldId="365"/>
            <ac:picMk id="5" creationId="{D6C4D77A-4550-4AAA-ABAC-5423F58F6BB5}"/>
          </ac:picMkLst>
        </pc:picChg>
        <pc:picChg chg="add mod">
          <ac:chgData name="何路" userId="S::m09158023@o365.mcut.edu.tw::348fb45a-d8b2-4bea-b5b1-e0f2bea58a10" providerId="AD" clId="Web-{33587B8D-1673-D579-8597-A19C4B9E9DFD}" dt="2021-12-15T07:56:23.532" v="553" actId="1076"/>
          <ac:picMkLst>
            <pc:docMk/>
            <pc:sldMk cId="2575669141" sldId="365"/>
            <ac:picMk id="7" creationId="{916389AD-C0EF-4014-B1B6-DD574EDEA696}"/>
          </ac:picMkLst>
        </pc:picChg>
        <pc:picChg chg="add mod">
          <ac:chgData name="何路" userId="S::m09158023@o365.mcut.edu.tw::348fb45a-d8b2-4bea-b5b1-e0f2bea58a10" providerId="AD" clId="Web-{33587B8D-1673-D579-8597-A19C4B9E9DFD}" dt="2021-12-15T07:56:18.532" v="551" actId="1076"/>
          <ac:picMkLst>
            <pc:docMk/>
            <pc:sldMk cId="2575669141" sldId="365"/>
            <ac:picMk id="8" creationId="{0936ECA2-5F96-4AB8-95B2-5C6D7C697717}"/>
          </ac:picMkLst>
        </pc:picChg>
      </pc:sldChg>
      <pc:sldChg chg="addSp delSp modSp">
        <pc:chgData name="何路" userId="S::m09158023@o365.mcut.edu.tw::348fb45a-d8b2-4bea-b5b1-e0f2bea58a10" providerId="AD" clId="Web-{33587B8D-1673-D579-8597-A19C4B9E9DFD}" dt="2021-12-16T01:49:53.109" v="797"/>
        <pc:sldMkLst>
          <pc:docMk/>
          <pc:sldMk cId="806922283" sldId="366"/>
        </pc:sldMkLst>
        <pc:spChg chg="add del mod">
          <ac:chgData name="何路" userId="S::m09158023@o365.mcut.edu.tw::348fb45a-d8b2-4bea-b5b1-e0f2bea58a10" providerId="AD" clId="Web-{33587B8D-1673-D579-8597-A19C4B9E9DFD}" dt="2021-12-16T01:49:52.156" v="796"/>
          <ac:spMkLst>
            <pc:docMk/>
            <pc:sldMk cId="806922283" sldId="366"/>
            <ac:spMk id="5" creationId="{0FBD9106-CAB9-415D-A199-A4D20CA6A5CD}"/>
          </ac:spMkLst>
        </pc:spChg>
        <pc:spChg chg="add">
          <ac:chgData name="何路" userId="S::m09158023@o365.mcut.edu.tw::348fb45a-d8b2-4bea-b5b1-e0f2bea58a10" providerId="AD" clId="Web-{33587B8D-1673-D579-8597-A19C4B9E9DFD}" dt="2021-12-16T01:49:53.109" v="797"/>
          <ac:spMkLst>
            <pc:docMk/>
            <pc:sldMk cId="806922283" sldId="366"/>
            <ac:spMk id="6" creationId="{786ADD52-75B5-404E-9DF0-DEB076C007D9}"/>
          </ac:spMkLst>
        </pc:spChg>
        <pc:spChg chg="mod">
          <ac:chgData name="何路" userId="S::m09158023@o365.mcut.edu.tw::348fb45a-d8b2-4bea-b5b1-e0f2bea58a10" providerId="AD" clId="Web-{33587B8D-1673-D579-8597-A19C4B9E9DFD}" dt="2021-12-15T15:41:17.682" v="749" actId="1076"/>
          <ac:spMkLst>
            <pc:docMk/>
            <pc:sldMk cId="806922283" sldId="366"/>
            <ac:spMk id="32" creationId="{6E208B19-20CB-4BD5-AA4F-81FD113ED6BF}"/>
          </ac:spMkLst>
        </pc:spChg>
        <pc:graphicFrameChg chg="mod modGraphic">
          <ac:chgData name="何路" userId="S::m09158023@o365.mcut.edu.tw::348fb45a-d8b2-4bea-b5b1-e0f2bea58a10" providerId="AD" clId="Web-{33587B8D-1673-D579-8597-A19C4B9E9DFD}" dt="2021-12-15T08:05:32.326" v="607"/>
          <ac:graphicFrameMkLst>
            <pc:docMk/>
            <pc:sldMk cId="806922283" sldId="366"/>
            <ac:graphicFrameMk id="40" creationId="{246FD2F5-8BA4-4B36-9F66-3D4B8B90A107}"/>
          </ac:graphicFrameMkLst>
        </pc:graphicFrameChg>
        <pc:picChg chg="mod">
          <ac:chgData name="何路" userId="S::m09158023@o365.mcut.edu.tw::348fb45a-d8b2-4bea-b5b1-e0f2bea58a10" providerId="AD" clId="Web-{33587B8D-1673-D579-8597-A19C4B9E9DFD}" dt="2021-12-15T15:41:19.698" v="750" actId="1076"/>
          <ac:picMkLst>
            <pc:docMk/>
            <pc:sldMk cId="806922283" sldId="366"/>
            <ac:picMk id="4" creationId="{4D3752C1-40DB-4658-881A-C8E4D54BEC38}"/>
          </ac:picMkLst>
        </pc:picChg>
      </pc:sldChg>
      <pc:sldChg chg="addSp delSp modSp">
        <pc:chgData name="何路" userId="S::m09158023@o365.mcut.edu.tw::348fb45a-d8b2-4bea-b5b1-e0f2bea58a10" providerId="AD" clId="Web-{33587B8D-1673-D579-8597-A19C4B9E9DFD}" dt="2021-12-15T15:32:20.546" v="745"/>
        <pc:sldMkLst>
          <pc:docMk/>
          <pc:sldMk cId="1438434093" sldId="368"/>
        </pc:sldMkLst>
        <pc:spChg chg="add mod">
          <ac:chgData name="何路" userId="S::m09158023@o365.mcut.edu.tw::348fb45a-d8b2-4bea-b5b1-e0f2bea58a10" providerId="AD" clId="Web-{33587B8D-1673-D579-8597-A19C4B9E9DFD}" dt="2021-12-15T08:41:08.687" v="672" actId="20577"/>
          <ac:spMkLst>
            <pc:docMk/>
            <pc:sldMk cId="1438434093" sldId="368"/>
            <ac:spMk id="9" creationId="{E7F7AF0E-E683-4DFA-BE6A-F8959E098331}"/>
          </ac:spMkLst>
        </pc:spChg>
        <pc:spChg chg="add del mod">
          <ac:chgData name="何路" userId="S::m09158023@o365.mcut.edu.tw::348fb45a-d8b2-4bea-b5b1-e0f2bea58a10" providerId="AD" clId="Web-{33587B8D-1673-D579-8597-A19C4B9E9DFD}" dt="2021-12-15T15:14:34.837" v="716"/>
          <ac:spMkLst>
            <pc:docMk/>
            <pc:sldMk cId="1438434093" sldId="368"/>
            <ac:spMk id="12" creationId="{275ACC05-AB1E-41ED-84EC-31CF268386C6}"/>
          </ac:spMkLst>
        </pc:spChg>
        <pc:spChg chg="mod">
          <ac:chgData name="何路" userId="S::m09158023@o365.mcut.edu.tw::348fb45a-d8b2-4bea-b5b1-e0f2bea58a10" providerId="AD" clId="Web-{33587B8D-1673-D579-8597-A19C4B9E9DFD}" dt="2021-12-15T08:13:14.290" v="621" actId="20577"/>
          <ac:spMkLst>
            <pc:docMk/>
            <pc:sldMk cId="1438434093" sldId="368"/>
            <ac:spMk id="17" creationId="{7D653B5E-018F-4C63-8419-CBD31545ACC5}"/>
          </ac:spMkLst>
        </pc:spChg>
        <pc:graphicFrameChg chg="mod modGraphic">
          <ac:chgData name="何路" userId="S::m09158023@o365.mcut.edu.tw::348fb45a-d8b2-4bea-b5b1-e0f2bea58a10" providerId="AD" clId="Web-{33587B8D-1673-D579-8597-A19C4B9E9DFD}" dt="2021-12-15T15:32:20.546" v="745"/>
          <ac:graphicFrameMkLst>
            <pc:docMk/>
            <pc:sldMk cId="1438434093" sldId="368"/>
            <ac:graphicFrameMk id="16" creationId="{54442EE0-583E-4666-BBA8-85033EAD2911}"/>
          </ac:graphicFrameMkLst>
        </pc:graphicFrameChg>
      </pc:sldChg>
      <pc:sldChg chg="modSp">
        <pc:chgData name="何路" userId="S::m09158023@o365.mcut.edu.tw::348fb45a-d8b2-4bea-b5b1-e0f2bea58a10" providerId="AD" clId="Web-{33587B8D-1673-D579-8597-A19C4B9E9DFD}" dt="2021-12-16T01:53:00.566" v="819" actId="14100"/>
        <pc:sldMkLst>
          <pc:docMk/>
          <pc:sldMk cId="1957157316" sldId="369"/>
        </pc:sldMkLst>
        <pc:spChg chg="mod">
          <ac:chgData name="何路" userId="S::m09158023@o365.mcut.edu.tw::348fb45a-d8b2-4bea-b5b1-e0f2bea58a10" providerId="AD" clId="Web-{33587B8D-1673-D579-8597-A19C4B9E9DFD}" dt="2021-12-16T01:53:00.566" v="819" actId="14100"/>
          <ac:spMkLst>
            <pc:docMk/>
            <pc:sldMk cId="1957157316" sldId="369"/>
            <ac:spMk id="26" creationId="{2A6ACCA4-B147-43D5-BD4E-FC42341B0489}"/>
          </ac:spMkLst>
        </pc:spChg>
      </pc:sldChg>
      <pc:sldChg chg="addSp delSp modSp">
        <pc:chgData name="何路" userId="S::m09158023@o365.mcut.edu.tw::348fb45a-d8b2-4bea-b5b1-e0f2bea58a10" providerId="AD" clId="Web-{33587B8D-1673-D579-8597-A19C4B9E9DFD}" dt="2021-12-16T02:01:16.389" v="1019" actId="1076"/>
        <pc:sldMkLst>
          <pc:docMk/>
          <pc:sldMk cId="2582182285" sldId="370"/>
        </pc:sldMkLst>
        <pc:spChg chg="mod">
          <ac:chgData name="何路" userId="S::m09158023@o365.mcut.edu.tw::348fb45a-d8b2-4bea-b5b1-e0f2bea58a10" providerId="AD" clId="Web-{33587B8D-1673-D579-8597-A19C4B9E9DFD}" dt="2021-12-16T02:00:58.716" v="1013" actId="1076"/>
          <ac:spMkLst>
            <pc:docMk/>
            <pc:sldMk cId="2582182285" sldId="370"/>
            <ac:spMk id="3" creationId="{1A5F7FC3-257E-49CD-A163-3E7917F493C9}"/>
          </ac:spMkLst>
        </pc:spChg>
        <pc:spChg chg="del mod">
          <ac:chgData name="何路" userId="S::m09158023@o365.mcut.edu.tw::348fb45a-d8b2-4bea-b5b1-e0f2bea58a10" providerId="AD" clId="Web-{33587B8D-1673-D579-8597-A19C4B9E9DFD}" dt="2021-12-16T01:59:49.699" v="989"/>
          <ac:spMkLst>
            <pc:docMk/>
            <pc:sldMk cId="2582182285" sldId="370"/>
            <ac:spMk id="4" creationId="{4E20A7D2-4A9C-4E9E-AEDC-E508783B3368}"/>
          </ac:spMkLst>
        </pc:spChg>
        <pc:spChg chg="mod">
          <ac:chgData name="何路" userId="S::m09158023@o365.mcut.edu.tw::348fb45a-d8b2-4bea-b5b1-e0f2bea58a10" providerId="AD" clId="Web-{33587B8D-1673-D579-8597-A19C4B9E9DFD}" dt="2021-12-16T02:00:58.701" v="1012" actId="1076"/>
          <ac:spMkLst>
            <pc:docMk/>
            <pc:sldMk cId="2582182285" sldId="370"/>
            <ac:spMk id="7" creationId="{86CF49C2-CD64-4694-9CE9-7587D4677431}"/>
          </ac:spMkLst>
        </pc:spChg>
        <pc:spChg chg="del mod">
          <ac:chgData name="何路" userId="S::m09158023@o365.mcut.edu.tw::348fb45a-d8b2-4bea-b5b1-e0f2bea58a10" providerId="AD" clId="Web-{33587B8D-1673-D579-8597-A19C4B9E9DFD}" dt="2021-12-16T01:59:49.699" v="990"/>
          <ac:spMkLst>
            <pc:docMk/>
            <pc:sldMk cId="2582182285" sldId="370"/>
            <ac:spMk id="11" creationId="{4A5942B0-9E3F-4B76-B931-4670DB33507E}"/>
          </ac:spMkLst>
        </pc:spChg>
        <pc:spChg chg="add del mod">
          <ac:chgData name="何路" userId="S::m09158023@o365.mcut.edu.tw::348fb45a-d8b2-4bea-b5b1-e0f2bea58a10" providerId="AD" clId="Web-{33587B8D-1673-D579-8597-A19C4B9E9DFD}" dt="2021-12-16T01:49:16.171" v="788"/>
          <ac:spMkLst>
            <pc:docMk/>
            <pc:sldMk cId="2582182285" sldId="370"/>
            <ac:spMk id="17" creationId="{E97CB67E-2133-4BC6-89BC-F4BE0F53AFF7}"/>
          </ac:spMkLst>
        </pc:spChg>
        <pc:spChg chg="add">
          <ac:chgData name="何路" userId="S::m09158023@o365.mcut.edu.tw::348fb45a-d8b2-4bea-b5b1-e0f2bea58a10" providerId="AD" clId="Web-{33587B8D-1673-D579-8597-A19C4B9E9DFD}" dt="2021-12-16T01:55:29.069" v="820"/>
          <ac:spMkLst>
            <pc:docMk/>
            <pc:sldMk cId="2582182285" sldId="370"/>
            <ac:spMk id="18" creationId="{1CE4380A-82D8-40F9-B80E-0DC2C7D89F39}"/>
          </ac:spMkLst>
        </pc:spChg>
        <pc:spChg chg="add mod">
          <ac:chgData name="何路" userId="S::m09158023@o365.mcut.edu.tw::348fb45a-d8b2-4bea-b5b1-e0f2bea58a10" providerId="AD" clId="Web-{33587B8D-1673-D579-8597-A19C4B9E9DFD}" dt="2021-12-16T02:01:04.513" v="1016" actId="1076"/>
          <ac:spMkLst>
            <pc:docMk/>
            <pc:sldMk cId="2582182285" sldId="370"/>
            <ac:spMk id="20" creationId="{806E6D04-BD96-4561-A5C2-69175341D4EA}"/>
          </ac:spMkLst>
        </pc:spChg>
        <pc:spChg chg="add mod">
          <ac:chgData name="何路" userId="S::m09158023@o365.mcut.edu.tw::348fb45a-d8b2-4bea-b5b1-e0f2bea58a10" providerId="AD" clId="Web-{33587B8D-1673-D579-8597-A19C4B9E9DFD}" dt="2021-12-16T02:01:03.810" v="1015" actId="1076"/>
          <ac:spMkLst>
            <pc:docMk/>
            <pc:sldMk cId="2582182285" sldId="370"/>
            <ac:spMk id="22" creationId="{EEE6D649-1423-4E5C-B5F7-31989BFD1DB7}"/>
          </ac:spMkLst>
        </pc:spChg>
        <pc:spChg chg="add mod">
          <ac:chgData name="何路" userId="S::m09158023@o365.mcut.edu.tw::348fb45a-d8b2-4bea-b5b1-e0f2bea58a10" providerId="AD" clId="Web-{33587B8D-1673-D579-8597-A19C4B9E9DFD}" dt="2021-12-16T02:01:16.389" v="1019" actId="1076"/>
          <ac:spMkLst>
            <pc:docMk/>
            <pc:sldMk cId="2582182285" sldId="370"/>
            <ac:spMk id="24" creationId="{100157AC-6A94-4719-A8EC-E910A914D1D3}"/>
          </ac:spMkLst>
        </pc:spChg>
        <pc:spChg chg="add mod">
          <ac:chgData name="何路" userId="S::m09158023@o365.mcut.edu.tw::348fb45a-d8b2-4bea-b5b1-e0f2bea58a10" providerId="AD" clId="Web-{33587B8D-1673-D579-8597-A19C4B9E9DFD}" dt="2021-12-16T02:01:07.310" v="1017" actId="1076"/>
          <ac:spMkLst>
            <pc:docMk/>
            <pc:sldMk cId="2582182285" sldId="370"/>
            <ac:spMk id="25" creationId="{8CCC7FB1-2D16-4890-9691-024AA0E6EE33}"/>
          </ac:spMkLst>
        </pc:spChg>
        <pc:picChg chg="mod">
          <ac:chgData name="何路" userId="S::m09158023@o365.mcut.edu.tw::348fb45a-d8b2-4bea-b5b1-e0f2bea58a10" providerId="AD" clId="Web-{33587B8D-1673-D579-8597-A19C4B9E9DFD}" dt="2021-12-16T02:00:58.685" v="1010" actId="1076"/>
          <ac:picMkLst>
            <pc:docMk/>
            <pc:sldMk cId="2582182285" sldId="370"/>
            <ac:picMk id="5" creationId="{F33E8B04-F263-4005-BCE0-2B31D1829AA1}"/>
          </ac:picMkLst>
        </pc:picChg>
        <pc:picChg chg="mod">
          <ac:chgData name="何路" userId="S::m09158023@o365.mcut.edu.tw::348fb45a-d8b2-4bea-b5b1-e0f2bea58a10" providerId="AD" clId="Web-{33587B8D-1673-D579-8597-A19C4B9E9DFD}" dt="2021-12-16T02:00:58.685" v="1011" actId="1076"/>
          <ac:picMkLst>
            <pc:docMk/>
            <pc:sldMk cId="2582182285" sldId="370"/>
            <ac:picMk id="6" creationId="{E5D6CF1A-901E-490C-AABC-B7B37A47E50C}"/>
          </ac:picMkLst>
        </pc:picChg>
        <pc:picChg chg="del mod">
          <ac:chgData name="何路" userId="S::m09158023@o365.mcut.edu.tw::348fb45a-d8b2-4bea-b5b1-e0f2bea58a10" providerId="AD" clId="Web-{33587B8D-1673-D579-8597-A19C4B9E9DFD}" dt="2021-12-16T01:59:49.699" v="991"/>
          <ac:picMkLst>
            <pc:docMk/>
            <pc:sldMk cId="2582182285" sldId="370"/>
            <ac:picMk id="10" creationId="{919A5BA3-1951-4BAA-B1E0-FCEC5C1245EA}"/>
          </ac:picMkLst>
        </pc:picChg>
        <pc:picChg chg="add mod">
          <ac:chgData name="何路" userId="S::m09158023@o365.mcut.edu.tw::348fb45a-d8b2-4bea-b5b1-e0f2bea58a10" providerId="AD" clId="Web-{33587B8D-1673-D579-8597-A19C4B9E9DFD}" dt="2021-12-16T02:01:03.795" v="1014" actId="1076"/>
          <ac:picMkLst>
            <pc:docMk/>
            <pc:sldMk cId="2582182285" sldId="370"/>
            <ac:picMk id="19" creationId="{84F54D57-FD15-4F0B-A6EF-45D0A077E482}"/>
          </ac:picMkLst>
        </pc:picChg>
        <pc:picChg chg="add del mod">
          <ac:chgData name="何路" userId="S::m09158023@o365.mcut.edu.tw::348fb45a-d8b2-4bea-b5b1-e0f2bea58a10" providerId="AD" clId="Web-{33587B8D-1673-D579-8597-A19C4B9E9DFD}" dt="2021-12-16T02:00:47.794" v="1009"/>
          <ac:picMkLst>
            <pc:docMk/>
            <pc:sldMk cId="2582182285" sldId="370"/>
            <ac:picMk id="21" creationId="{88DD6F39-89A7-4FCB-A714-EB5B5F2994B6}"/>
          </ac:picMkLst>
        </pc:picChg>
        <pc:picChg chg="add mod">
          <ac:chgData name="何路" userId="S::m09158023@o365.mcut.edu.tw::348fb45a-d8b2-4bea-b5b1-e0f2bea58a10" providerId="AD" clId="Web-{33587B8D-1673-D579-8597-A19C4B9E9DFD}" dt="2021-12-16T02:01:16.373" v="1018" actId="1076"/>
          <ac:picMkLst>
            <pc:docMk/>
            <pc:sldMk cId="2582182285" sldId="370"/>
            <ac:picMk id="23" creationId="{9BC2CFFC-07A9-4B8C-BE66-1B8AE183A0F1}"/>
          </ac:picMkLst>
        </pc:picChg>
      </pc:sldChg>
      <pc:sldChg chg="modSp">
        <pc:chgData name="何路" userId="S::m09158023@o365.mcut.edu.tw::348fb45a-d8b2-4bea-b5b1-e0f2bea58a10" providerId="AD" clId="Web-{33587B8D-1673-D579-8597-A19C4B9E9DFD}" dt="2021-12-15T08:03:42.120" v="583" actId="20577"/>
        <pc:sldMkLst>
          <pc:docMk/>
          <pc:sldMk cId="923749892" sldId="371"/>
        </pc:sldMkLst>
        <pc:spChg chg="mod">
          <ac:chgData name="何路" userId="S::m09158023@o365.mcut.edu.tw::348fb45a-d8b2-4bea-b5b1-e0f2bea58a10" providerId="AD" clId="Web-{33587B8D-1673-D579-8597-A19C4B9E9DFD}" dt="2021-12-15T08:03:42.120" v="583" actId="20577"/>
          <ac:spMkLst>
            <pc:docMk/>
            <pc:sldMk cId="923749892" sldId="371"/>
            <ac:spMk id="3" creationId="{6E78EE78-994C-4DFD-BECF-F198DEC5954F}"/>
          </ac:spMkLst>
        </pc:spChg>
      </pc:sldChg>
    </pc:docChg>
  </pc:docChgLst>
  <pc:docChgLst>
    <pc:chgData name="何路" userId="S::m09158023@o365.mcut.edu.tw::348fb45a-d8b2-4bea-b5b1-e0f2bea58a10" providerId="AD" clId="Web-{48242E3C-8C22-E601-0477-F13818C85A23}"/>
    <pc:docChg chg="modSld">
      <pc:chgData name="何路" userId="S::m09158023@o365.mcut.edu.tw::348fb45a-d8b2-4bea-b5b1-e0f2bea58a10" providerId="AD" clId="Web-{48242E3C-8C22-E601-0477-F13818C85A23}" dt="2022-11-04T02:24:57.026" v="28" actId="20577"/>
      <pc:docMkLst>
        <pc:docMk/>
      </pc:docMkLst>
      <pc:sldChg chg="modSp">
        <pc:chgData name="何路" userId="S::m09158023@o365.mcut.edu.tw::348fb45a-d8b2-4bea-b5b1-e0f2bea58a10" providerId="AD" clId="Web-{48242E3C-8C22-E601-0477-F13818C85A23}" dt="2022-11-04T02:24:57.026" v="28" actId="20577"/>
        <pc:sldMkLst>
          <pc:docMk/>
          <pc:sldMk cId="992719065" sldId="393"/>
        </pc:sldMkLst>
        <pc:spChg chg="mod">
          <ac:chgData name="何路" userId="S::m09158023@o365.mcut.edu.tw::348fb45a-d8b2-4bea-b5b1-e0f2bea58a10" providerId="AD" clId="Web-{48242E3C-8C22-E601-0477-F13818C85A23}" dt="2022-11-04T02:24:57.026" v="28" actId="20577"/>
          <ac:spMkLst>
            <pc:docMk/>
            <pc:sldMk cId="992719065" sldId="393"/>
            <ac:spMk id="5" creationId="{0DEB707A-EE68-4FC9-93FC-BC73D27263AD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19:32.784" v="7" actId="20577"/>
        <pc:sldMkLst>
          <pc:docMk/>
          <pc:sldMk cId="3596034692" sldId="398"/>
        </pc:sldMkLst>
        <pc:spChg chg="mod">
          <ac:chgData name="何路" userId="S::m09158023@o365.mcut.edu.tw::348fb45a-d8b2-4bea-b5b1-e0f2bea58a10" providerId="AD" clId="Web-{48242E3C-8C22-E601-0477-F13818C85A23}" dt="2022-11-04T02:19:32.784" v="7" actId="20577"/>
          <ac:spMkLst>
            <pc:docMk/>
            <pc:sldMk cId="3596034692" sldId="398"/>
            <ac:spMk id="7" creationId="{161A350B-0AED-42CB-899D-6259ECCA90FE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18:30.267" v="1" actId="20577"/>
        <pc:sldMkLst>
          <pc:docMk/>
          <pc:sldMk cId="113599019" sldId="399"/>
        </pc:sldMkLst>
        <pc:spChg chg="mod">
          <ac:chgData name="何路" userId="S::m09158023@o365.mcut.edu.tw::348fb45a-d8b2-4bea-b5b1-e0f2bea58a10" providerId="AD" clId="Web-{48242E3C-8C22-E601-0477-F13818C85A23}" dt="2022-11-04T02:18:30.267" v="1" actId="20577"/>
          <ac:spMkLst>
            <pc:docMk/>
            <pc:sldMk cId="113599019" sldId="399"/>
            <ac:spMk id="15" creationId="{9F5590EB-08D9-432E-B2A4-26AAE4BED2E4}"/>
          </ac:spMkLst>
        </pc:spChg>
        <pc:spChg chg="mod">
          <ac:chgData name="何路" userId="S::m09158023@o365.mcut.edu.tw::348fb45a-d8b2-4bea-b5b1-e0f2bea58a10" providerId="AD" clId="Web-{48242E3C-8C22-E601-0477-F13818C85A23}" dt="2022-11-04T02:18:25.376" v="0" actId="20577"/>
          <ac:spMkLst>
            <pc:docMk/>
            <pc:sldMk cId="113599019" sldId="399"/>
            <ac:spMk id="16" creationId="{BC2472BA-1016-4B39-B8A8-FF06AA1C1C78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18:34.845" v="2" actId="20577"/>
        <pc:sldMkLst>
          <pc:docMk/>
          <pc:sldMk cId="95185737" sldId="417"/>
        </pc:sldMkLst>
        <pc:spChg chg="mod">
          <ac:chgData name="何路" userId="S::m09158023@o365.mcut.edu.tw::348fb45a-d8b2-4bea-b5b1-e0f2bea58a10" providerId="AD" clId="Web-{48242E3C-8C22-E601-0477-F13818C85A23}" dt="2022-11-04T02:18:34.845" v="2" actId="20577"/>
          <ac:spMkLst>
            <pc:docMk/>
            <pc:sldMk cId="95185737" sldId="417"/>
            <ac:spMk id="14" creationId="{E4686E62-3332-4FA5-A040-2DE692AD95BB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22:02.147" v="26" actId="20577"/>
        <pc:sldMkLst>
          <pc:docMk/>
          <pc:sldMk cId="663076688" sldId="422"/>
        </pc:sldMkLst>
        <pc:spChg chg="mod">
          <ac:chgData name="何路" userId="S::m09158023@o365.mcut.edu.tw::348fb45a-d8b2-4bea-b5b1-e0f2bea58a10" providerId="AD" clId="Web-{48242E3C-8C22-E601-0477-F13818C85A23}" dt="2022-11-04T02:21:57.006" v="25" actId="20577"/>
          <ac:spMkLst>
            <pc:docMk/>
            <pc:sldMk cId="663076688" sldId="422"/>
            <ac:spMk id="10" creationId="{09F9AF72-1475-4930-A43B-1914353A8FB9}"/>
          </ac:spMkLst>
        </pc:spChg>
        <pc:spChg chg="mod">
          <ac:chgData name="何路" userId="S::m09158023@o365.mcut.edu.tw::348fb45a-d8b2-4bea-b5b1-e0f2bea58a10" providerId="AD" clId="Web-{48242E3C-8C22-E601-0477-F13818C85A23}" dt="2022-11-04T02:22:02.147" v="26" actId="20577"/>
          <ac:spMkLst>
            <pc:docMk/>
            <pc:sldMk cId="663076688" sldId="422"/>
            <ac:spMk id="14" creationId="{D9CCB5E9-2F6E-450D-9238-73098AD89A49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21:22.146" v="19" actId="20577"/>
        <pc:sldMkLst>
          <pc:docMk/>
          <pc:sldMk cId="304838995" sldId="423"/>
        </pc:sldMkLst>
        <pc:spChg chg="mod">
          <ac:chgData name="何路" userId="S::m09158023@o365.mcut.edu.tw::348fb45a-d8b2-4bea-b5b1-e0f2bea58a10" providerId="AD" clId="Web-{48242E3C-8C22-E601-0477-F13818C85A23}" dt="2022-11-04T02:21:22.146" v="19" actId="20577"/>
          <ac:spMkLst>
            <pc:docMk/>
            <pc:sldMk cId="304838995" sldId="423"/>
            <ac:spMk id="9" creationId="{86AF6B8E-1E36-452D-8354-A4C6576A230D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20:37.723" v="18" actId="20577"/>
        <pc:sldMkLst>
          <pc:docMk/>
          <pc:sldMk cId="2942788513" sldId="425"/>
        </pc:sldMkLst>
        <pc:spChg chg="mod">
          <ac:chgData name="何路" userId="S::m09158023@o365.mcut.edu.tw::348fb45a-d8b2-4bea-b5b1-e0f2bea58a10" providerId="AD" clId="Web-{48242E3C-8C22-E601-0477-F13818C85A23}" dt="2022-11-04T02:20:37.723" v="18" actId="20577"/>
          <ac:spMkLst>
            <pc:docMk/>
            <pc:sldMk cId="2942788513" sldId="425"/>
            <ac:spMk id="16" creationId="{FF50394D-DDC4-4331-A034-3F12D3C1B456}"/>
          </ac:spMkLst>
        </pc:spChg>
      </pc:sldChg>
      <pc:sldChg chg="modSp">
        <pc:chgData name="何路" userId="S::m09158023@o365.mcut.edu.tw::348fb45a-d8b2-4bea-b5b1-e0f2bea58a10" providerId="AD" clId="Web-{48242E3C-8C22-E601-0477-F13818C85A23}" dt="2022-11-04T02:21:45.037" v="24" actId="20577"/>
        <pc:sldMkLst>
          <pc:docMk/>
          <pc:sldMk cId="845097677" sldId="428"/>
        </pc:sldMkLst>
        <pc:spChg chg="mod">
          <ac:chgData name="何路" userId="S::m09158023@o365.mcut.edu.tw::348fb45a-d8b2-4bea-b5b1-e0f2bea58a10" providerId="AD" clId="Web-{48242E3C-8C22-E601-0477-F13818C85A23}" dt="2022-11-04T02:21:45.037" v="24" actId="20577"/>
          <ac:spMkLst>
            <pc:docMk/>
            <pc:sldMk cId="845097677" sldId="428"/>
            <ac:spMk id="9" creationId="{86AF6B8E-1E36-452D-8354-A4C6576A230D}"/>
          </ac:spMkLst>
        </pc:spChg>
      </pc:sldChg>
    </pc:docChg>
  </pc:docChgLst>
  <pc:docChgLst>
    <pc:chgData name="何路" userId="S::m09158023@o365.mcut.edu.tw::348fb45a-d8b2-4bea-b5b1-e0f2bea58a10" providerId="AD" clId="Web-{2465BB8F-D337-F195-F513-39C3B9947888}"/>
    <pc:docChg chg="addSld modSld sldOrd">
      <pc:chgData name="何路" userId="S::m09158023@o365.mcut.edu.tw::348fb45a-d8b2-4bea-b5b1-e0f2bea58a10" providerId="AD" clId="Web-{2465BB8F-D337-F195-F513-39C3B9947888}" dt="2021-09-28T14:19:52.582" v="551" actId="1076"/>
      <pc:docMkLst>
        <pc:docMk/>
      </pc:docMkLst>
      <pc:sldChg chg="modSp">
        <pc:chgData name="何路" userId="S::m09158023@o365.mcut.edu.tw::348fb45a-d8b2-4bea-b5b1-e0f2bea58a10" providerId="AD" clId="Web-{2465BB8F-D337-F195-F513-39C3B9947888}" dt="2021-09-28T14:19:45.551" v="549" actId="1076"/>
        <pc:sldMkLst>
          <pc:docMk/>
          <pc:sldMk cId="434972522" sldId="307"/>
        </pc:sldMkLst>
        <pc:spChg chg="mod">
          <ac:chgData name="何路" userId="S::m09158023@o365.mcut.edu.tw::348fb45a-d8b2-4bea-b5b1-e0f2bea58a10" providerId="AD" clId="Web-{2465BB8F-D337-F195-F513-39C3B9947888}" dt="2021-09-28T14:19:45.551" v="549" actId="1076"/>
          <ac:spMkLst>
            <pc:docMk/>
            <pc:sldMk cId="434972522" sldId="307"/>
            <ac:spMk id="7" creationId="{D6C03FDA-60DE-41A9-8A99-F00C054A4429}"/>
          </ac:spMkLst>
        </pc:spChg>
      </pc:sldChg>
      <pc:sldChg chg="addSp delSp modSp">
        <pc:chgData name="何路" userId="S::m09158023@o365.mcut.edu.tw::348fb45a-d8b2-4bea-b5b1-e0f2bea58a10" providerId="AD" clId="Web-{2465BB8F-D337-F195-F513-39C3B9947888}" dt="2021-09-28T13:53:25.287" v="167"/>
        <pc:sldMkLst>
          <pc:docMk/>
          <pc:sldMk cId="2011236728" sldId="308"/>
        </pc:sldMkLst>
        <pc:spChg chg="add del mod">
          <ac:chgData name="何路" userId="S::m09158023@o365.mcut.edu.tw::348fb45a-d8b2-4bea-b5b1-e0f2bea58a10" providerId="AD" clId="Web-{2465BB8F-D337-F195-F513-39C3B9947888}" dt="2021-09-26T13:51:25.151" v="70"/>
          <ac:spMkLst>
            <pc:docMk/>
            <pc:sldMk cId="2011236728" sldId="308"/>
            <ac:spMk id="5" creationId="{BD16A81D-1E56-46BE-BF10-594F54D68E6C}"/>
          </ac:spMkLst>
        </pc:spChg>
        <pc:spChg chg="add del mod">
          <ac:chgData name="何路" userId="S::m09158023@o365.mcut.edu.tw::348fb45a-d8b2-4bea-b5b1-e0f2bea58a10" providerId="AD" clId="Web-{2465BB8F-D337-F195-F513-39C3B9947888}" dt="2021-09-26T13:51:23.292" v="68"/>
          <ac:spMkLst>
            <pc:docMk/>
            <pc:sldMk cId="2011236728" sldId="308"/>
            <ac:spMk id="6" creationId="{976BAF46-F196-4D81-8AF0-4B9CD953DD2C}"/>
          </ac:spMkLst>
        </pc:spChg>
        <pc:spChg chg="add del mod">
          <ac:chgData name="何路" userId="S::m09158023@o365.mcut.edu.tw::348fb45a-d8b2-4bea-b5b1-e0f2bea58a10" providerId="AD" clId="Web-{2465BB8F-D337-F195-F513-39C3B9947888}" dt="2021-09-26T13:51:23.979" v="69"/>
          <ac:spMkLst>
            <pc:docMk/>
            <pc:sldMk cId="2011236728" sldId="308"/>
            <ac:spMk id="8" creationId="{DC48F536-589C-4E88-917D-79BF94D68ED6}"/>
          </ac:spMkLst>
        </pc:spChg>
        <pc:picChg chg="add del mod">
          <ac:chgData name="何路" userId="S::m09158023@o365.mcut.edu.tw::348fb45a-d8b2-4bea-b5b1-e0f2bea58a10" providerId="AD" clId="Web-{2465BB8F-D337-F195-F513-39C3B9947888}" dt="2021-09-28T13:53:25.287" v="167"/>
          <ac:picMkLst>
            <pc:docMk/>
            <pc:sldMk cId="2011236728" sldId="308"/>
            <ac:picMk id="2" creationId="{6C8D0E7D-C638-43AD-9E8C-374448D7EACA}"/>
          </ac:picMkLst>
        </pc:picChg>
        <pc:picChg chg="del mod">
          <ac:chgData name="何路" userId="S::m09158023@o365.mcut.edu.tw::348fb45a-d8b2-4bea-b5b1-e0f2bea58a10" providerId="AD" clId="Web-{2465BB8F-D337-F195-F513-39C3B9947888}" dt="2021-09-26T13:51:22.401" v="67"/>
          <ac:picMkLst>
            <pc:docMk/>
            <pc:sldMk cId="2011236728" sldId="308"/>
            <ac:picMk id="2" creationId="{C3CC8CEF-36F6-471E-8926-2D26CA2FFCD9}"/>
          </ac:picMkLst>
        </pc:picChg>
        <pc:picChg chg="add del mod">
          <ac:chgData name="何路" userId="S::m09158023@o365.mcut.edu.tw::348fb45a-d8b2-4bea-b5b1-e0f2bea58a10" providerId="AD" clId="Web-{2465BB8F-D337-F195-F513-39C3B9947888}" dt="2021-09-26T13:51:21.776" v="66"/>
          <ac:picMkLst>
            <pc:docMk/>
            <pc:sldMk cId="2011236728" sldId="308"/>
            <ac:picMk id="4" creationId="{6E4A1A31-38CD-4DD1-BF87-1142BF32C43E}"/>
          </ac:picMkLst>
        </pc:picChg>
      </pc:sldChg>
      <pc:sldChg chg="modSp">
        <pc:chgData name="何路" userId="S::m09158023@o365.mcut.edu.tw::348fb45a-d8b2-4bea-b5b1-e0f2bea58a10" providerId="AD" clId="Web-{2465BB8F-D337-F195-F513-39C3B9947888}" dt="2021-09-28T14:19:52.582" v="551" actId="1076"/>
        <pc:sldMkLst>
          <pc:docMk/>
          <pc:sldMk cId="305470317" sldId="309"/>
        </pc:sldMkLst>
        <pc:spChg chg="mod">
          <ac:chgData name="何路" userId="S::m09158023@o365.mcut.edu.tw::348fb45a-d8b2-4bea-b5b1-e0f2bea58a10" providerId="AD" clId="Web-{2465BB8F-D337-F195-F513-39C3B9947888}" dt="2021-09-28T14:18:52.925" v="529" actId="1076"/>
          <ac:spMkLst>
            <pc:docMk/>
            <pc:sldMk cId="305470317" sldId="309"/>
            <ac:spMk id="2" creationId="{C2135D45-3389-4222-8B57-2A7DDAADBEAC}"/>
          </ac:spMkLst>
        </pc:spChg>
        <pc:spChg chg="mod">
          <ac:chgData name="何路" userId="S::m09158023@o365.mcut.edu.tw::348fb45a-d8b2-4bea-b5b1-e0f2bea58a10" providerId="AD" clId="Web-{2465BB8F-D337-F195-F513-39C3B9947888}" dt="2021-09-28T14:19:48.926" v="550" actId="1076"/>
          <ac:spMkLst>
            <pc:docMk/>
            <pc:sldMk cId="305470317" sldId="309"/>
            <ac:spMk id="7" creationId="{71E1307F-8903-4863-BD98-DC672631B845}"/>
          </ac:spMkLst>
        </pc:spChg>
        <pc:graphicFrameChg chg="mod">
          <ac:chgData name="何路" userId="S::m09158023@o365.mcut.edu.tw::348fb45a-d8b2-4bea-b5b1-e0f2bea58a10" providerId="AD" clId="Web-{2465BB8F-D337-F195-F513-39C3B9947888}" dt="2021-09-28T14:19:52.582" v="551" actId="1076"/>
          <ac:graphicFrameMkLst>
            <pc:docMk/>
            <pc:sldMk cId="305470317" sldId="309"/>
            <ac:graphicFrameMk id="6" creationId="{98F4DAFE-38FE-4C66-B753-817503B9E5B9}"/>
          </ac:graphicFrameMkLst>
        </pc:graphicFrameChg>
      </pc:sldChg>
      <pc:sldChg chg="addSp delSp modSp add replId">
        <pc:chgData name="何路" userId="S::m09158023@o365.mcut.edu.tw::348fb45a-d8b2-4bea-b5b1-e0f2bea58a10" providerId="AD" clId="Web-{2465BB8F-D337-F195-F513-39C3B9947888}" dt="2021-09-28T14:19:32.160" v="548" actId="20577"/>
        <pc:sldMkLst>
          <pc:docMk/>
          <pc:sldMk cId="3832036530" sldId="310"/>
        </pc:sldMkLst>
        <pc:spChg chg="mod">
          <ac:chgData name="何路" userId="S::m09158023@o365.mcut.edu.tw::348fb45a-d8b2-4bea-b5b1-e0f2bea58a10" providerId="AD" clId="Web-{2465BB8F-D337-F195-F513-39C3B9947888}" dt="2021-09-28T14:19:32.160" v="548" actId="20577"/>
          <ac:spMkLst>
            <pc:docMk/>
            <pc:sldMk cId="3832036530" sldId="310"/>
            <ac:spMk id="3" creationId="{84A20752-5867-410C-8B34-7F8FD064095D}"/>
          </ac:spMkLst>
        </pc:spChg>
        <pc:spChg chg="del mod">
          <ac:chgData name="何路" userId="S::m09158023@o365.mcut.edu.tw::348fb45a-d8b2-4bea-b5b1-e0f2bea58a10" providerId="AD" clId="Web-{2465BB8F-D337-F195-F513-39C3B9947888}" dt="2021-09-28T13:30:55.776" v="117"/>
          <ac:spMkLst>
            <pc:docMk/>
            <pc:sldMk cId="3832036530" sldId="310"/>
            <ac:spMk id="5" creationId="{BD16A81D-1E56-46BE-BF10-594F54D68E6C}"/>
          </ac:spMkLst>
        </pc:spChg>
        <pc:spChg chg="del mod">
          <ac:chgData name="何路" userId="S::m09158023@o365.mcut.edu.tw::348fb45a-d8b2-4bea-b5b1-e0f2bea58a10" providerId="AD" clId="Web-{2465BB8F-D337-F195-F513-39C3B9947888}" dt="2021-09-28T14:18:25.487" v="528"/>
          <ac:spMkLst>
            <pc:docMk/>
            <pc:sldMk cId="3832036530" sldId="310"/>
            <ac:spMk id="6" creationId="{976BAF46-F196-4D81-8AF0-4B9CD953DD2C}"/>
          </ac:spMkLst>
        </pc:spChg>
        <pc:spChg chg="del mod">
          <ac:chgData name="何路" userId="S::m09158023@o365.mcut.edu.tw::348fb45a-d8b2-4bea-b5b1-e0f2bea58a10" providerId="AD" clId="Web-{2465BB8F-D337-F195-F513-39C3B9947888}" dt="2021-09-28T13:51:56.035" v="159"/>
          <ac:spMkLst>
            <pc:docMk/>
            <pc:sldMk cId="3832036530" sldId="310"/>
            <ac:spMk id="8" creationId="{DC48F536-589C-4E88-917D-79BF94D68ED6}"/>
          </ac:spMkLst>
        </pc:spChg>
        <pc:spChg chg="add mod">
          <ac:chgData name="何路" userId="S::m09158023@o365.mcut.edu.tw::348fb45a-d8b2-4bea-b5b1-e0f2bea58a10" providerId="AD" clId="Web-{2465BB8F-D337-F195-F513-39C3B9947888}" dt="2021-09-28T13:53:09.896" v="165" actId="1076"/>
          <ac:spMkLst>
            <pc:docMk/>
            <pc:sldMk cId="3832036530" sldId="310"/>
            <ac:spMk id="11" creationId="{6A664348-8D48-4027-9533-BE8A03B90551}"/>
          </ac:spMkLst>
        </pc:spChg>
        <pc:picChg chg="del mod">
          <ac:chgData name="何路" userId="S::m09158023@o365.mcut.edu.tw::348fb45a-d8b2-4bea-b5b1-e0f2bea58a10" providerId="AD" clId="Web-{2465BB8F-D337-F195-F513-39C3B9947888}" dt="2021-09-28T13:30:39.479" v="110"/>
          <ac:picMkLst>
            <pc:docMk/>
            <pc:sldMk cId="3832036530" sldId="310"/>
            <ac:picMk id="2" creationId="{C3CC8CEF-36F6-471E-8926-2D26CA2FFCD9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3:30:52.089" v="116" actId="14100"/>
          <ac:picMkLst>
            <pc:docMk/>
            <pc:sldMk cId="3832036530" sldId="310"/>
            <ac:picMk id="4" creationId="{281E79E5-02C3-42BB-B903-FA590C7B005F}"/>
          </ac:picMkLst>
        </pc:picChg>
        <pc:picChg chg="del mod">
          <ac:chgData name="何路" userId="S::m09158023@o365.mcut.edu.tw::348fb45a-d8b2-4bea-b5b1-e0f2bea58a10" providerId="AD" clId="Web-{2465BB8F-D337-F195-F513-39C3B9947888}" dt="2021-09-26T14:25:58.969" v="72"/>
          <ac:picMkLst>
            <pc:docMk/>
            <pc:sldMk cId="3832036530" sldId="310"/>
            <ac:picMk id="4" creationId="{6E4A1A31-38CD-4DD1-BF87-1142BF32C43E}"/>
          </ac:picMkLst>
        </pc:picChg>
        <pc:picChg chg="add del mod">
          <ac:chgData name="何路" userId="S::m09158023@o365.mcut.edu.tw::348fb45a-d8b2-4bea-b5b1-e0f2bea58a10" providerId="AD" clId="Web-{2465BB8F-D337-F195-F513-39C3B9947888}" dt="2021-09-28T13:27:25.351" v="97"/>
          <ac:picMkLst>
            <pc:docMk/>
            <pc:sldMk cId="3832036530" sldId="310"/>
            <ac:picMk id="7" creationId="{89270ED6-81AA-45CC-BB6E-31696054C0E0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3:29:57.900" v="105"/>
          <ac:picMkLst>
            <pc:docMk/>
            <pc:sldMk cId="3832036530" sldId="310"/>
            <ac:picMk id="9" creationId="{7876670F-FA11-4BFD-9854-436DC9EBA1B3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3:30:47.526" v="115" actId="1076"/>
          <ac:picMkLst>
            <pc:docMk/>
            <pc:sldMk cId="3832036530" sldId="310"/>
            <ac:picMk id="10" creationId="{1A054523-291F-43E8-82E0-5A2DCF1B46C2}"/>
          </ac:picMkLst>
        </pc:picChg>
      </pc:sldChg>
      <pc:sldChg chg="addSp delSp modSp add ord replId">
        <pc:chgData name="何路" userId="S::m09158023@o365.mcut.edu.tw::348fb45a-d8b2-4bea-b5b1-e0f2bea58a10" providerId="AD" clId="Web-{2465BB8F-D337-F195-F513-39C3B9947888}" dt="2021-09-28T14:17:41.627" v="514" actId="1076"/>
        <pc:sldMkLst>
          <pc:docMk/>
          <pc:sldMk cId="4007198696" sldId="311"/>
        </pc:sldMkLst>
        <pc:spChg chg="mod">
          <ac:chgData name="何路" userId="S::m09158023@o365.mcut.edu.tw::348fb45a-d8b2-4bea-b5b1-e0f2bea58a10" providerId="AD" clId="Web-{2465BB8F-D337-F195-F513-39C3B9947888}" dt="2021-09-28T14:17:41.627" v="514" actId="1076"/>
          <ac:spMkLst>
            <pc:docMk/>
            <pc:sldMk cId="4007198696" sldId="311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2:33.621" v="379" actId="1076"/>
          <ac:spMkLst>
            <pc:docMk/>
            <pc:sldMk cId="4007198696" sldId="311"/>
            <ac:spMk id="7" creationId="{9D6E4613-4A2A-44A8-A31D-7EF0CC7BBD44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6:21.641" v="488" actId="1076"/>
          <ac:spMkLst>
            <pc:docMk/>
            <pc:sldMk cId="4007198696" sldId="311"/>
            <ac:spMk id="8" creationId="{7BC3D2AF-3419-40C6-8E54-CDDA3A153EBD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6:09.437" v="481" actId="1076"/>
          <ac:spMkLst>
            <pc:docMk/>
            <pc:sldMk cId="4007198696" sldId="311"/>
            <ac:spMk id="9" creationId="{D8E0E953-34AB-4B13-9348-F646586A9FE8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6:19.906" v="487" actId="1076"/>
          <ac:spMkLst>
            <pc:docMk/>
            <pc:sldMk cId="4007198696" sldId="311"/>
            <ac:spMk id="10" creationId="{EA97BA2E-035C-40E1-AD64-49DA91F892D0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5:12.358" v="455" actId="1076"/>
          <ac:spMkLst>
            <pc:docMk/>
            <pc:sldMk cId="4007198696" sldId="311"/>
            <ac:spMk id="11" creationId="{56836A6E-14A0-4CE4-9089-53394E481D40}"/>
          </ac:spMkLst>
        </pc:spChg>
        <pc:spChg chg="add del mod">
          <ac:chgData name="何路" userId="S::m09158023@o365.mcut.edu.tw::348fb45a-d8b2-4bea-b5b1-e0f2bea58a10" providerId="AD" clId="Web-{2465BB8F-D337-F195-F513-39C3B9947888}" dt="2021-09-28T14:14:05.045" v="411"/>
          <ac:spMkLst>
            <pc:docMk/>
            <pc:sldMk cId="4007198696" sldId="311"/>
            <ac:spMk id="13" creationId="{5C84F862-2432-49A2-85D1-2C8BCF71512B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5:15.936" v="457" actId="1076"/>
          <ac:spMkLst>
            <pc:docMk/>
            <pc:sldMk cId="4007198696" sldId="311"/>
            <ac:spMk id="15" creationId="{DF7C7524-3066-4A36-BA12-DA4E7DBB9C8B}"/>
          </ac:spMkLst>
        </pc:spChg>
        <pc:spChg chg="add mod">
          <ac:chgData name="何路" userId="S::m09158023@o365.mcut.edu.tw::348fb45a-d8b2-4bea-b5b1-e0f2bea58a10" providerId="AD" clId="Web-{2465BB8F-D337-F195-F513-39C3B9947888}" dt="2021-09-28T14:15:59.703" v="478" actId="20577"/>
          <ac:spMkLst>
            <pc:docMk/>
            <pc:sldMk cId="4007198696" sldId="311"/>
            <ac:spMk id="17" creationId="{754FBFAA-8BE5-4B57-A44F-122F5FA39AEE}"/>
          </ac:spMkLst>
        </pc:spChg>
        <pc:picChg chg="add mod">
          <ac:chgData name="何路" userId="S::m09158023@o365.mcut.edu.tw::348fb45a-d8b2-4bea-b5b1-e0f2bea58a10" providerId="AD" clId="Web-{2465BB8F-D337-F195-F513-39C3B9947888}" dt="2021-09-28T14:12:33.621" v="378" actId="1076"/>
          <ac:picMkLst>
            <pc:docMk/>
            <pc:sldMk cId="4007198696" sldId="311"/>
            <ac:picMk id="2" creationId="{6CE9B713-DA82-4E3B-9B10-5F7CED9CCAB0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4:16:09.422" v="479" actId="1076"/>
          <ac:picMkLst>
            <pc:docMk/>
            <pc:sldMk cId="4007198696" sldId="311"/>
            <ac:picMk id="4" creationId="{A45E830B-6975-4A8E-A487-A99A5D42D321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4:16:17.516" v="486" actId="1076"/>
          <ac:picMkLst>
            <pc:docMk/>
            <pc:sldMk cId="4007198696" sldId="311"/>
            <ac:picMk id="5" creationId="{8BCB1C61-48B4-4544-91F6-A7C279AE06F0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4:15:13.390" v="456" actId="1076"/>
          <ac:picMkLst>
            <pc:docMk/>
            <pc:sldMk cId="4007198696" sldId="311"/>
            <ac:picMk id="6" creationId="{0E03D206-D053-4B7C-97BA-626DAFED3EDC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4:15:24.968" v="460" actId="1076"/>
          <ac:picMkLst>
            <pc:docMk/>
            <pc:sldMk cId="4007198696" sldId="311"/>
            <ac:picMk id="12" creationId="{90F21403-6034-4518-9FF1-5C382F74CD19}"/>
          </ac:picMkLst>
        </pc:picChg>
        <pc:picChg chg="add mod">
          <ac:chgData name="何路" userId="S::m09158023@o365.mcut.edu.tw::348fb45a-d8b2-4bea-b5b1-e0f2bea58a10" providerId="AD" clId="Web-{2465BB8F-D337-F195-F513-39C3B9947888}" dt="2021-09-28T14:15:39.234" v="465" actId="1076"/>
          <ac:picMkLst>
            <pc:docMk/>
            <pc:sldMk cId="4007198696" sldId="311"/>
            <ac:picMk id="14" creationId="{D5811596-8206-4466-A62E-1D1682813F51}"/>
          </ac:picMkLst>
        </pc:picChg>
      </pc:sldChg>
    </pc:docChg>
  </pc:docChgLst>
  <pc:docChgLst>
    <pc:chgData name="何路" userId="S::m09158023@o365.mcut.edu.tw::348fb45a-d8b2-4bea-b5b1-e0f2bea58a10" providerId="AD" clId="Web-{FA2C4ACD-5D71-82E5-684F-8EDCF1E6311D}"/>
    <pc:docChg chg="modSld">
      <pc:chgData name="何路" userId="S::m09158023@o365.mcut.edu.tw::348fb45a-d8b2-4bea-b5b1-e0f2bea58a10" providerId="AD" clId="Web-{FA2C4ACD-5D71-82E5-684F-8EDCF1E6311D}" dt="2022-01-18T05:53:42.915" v="184" actId="20577"/>
      <pc:docMkLst>
        <pc:docMk/>
      </pc:docMkLst>
      <pc:sldChg chg="addSp modSp">
        <pc:chgData name="何路" userId="S::m09158023@o365.mcut.edu.tw::348fb45a-d8b2-4bea-b5b1-e0f2bea58a10" providerId="AD" clId="Web-{FA2C4ACD-5D71-82E5-684F-8EDCF1E6311D}" dt="2022-01-18T05:46:00.045" v="61" actId="14100"/>
        <pc:sldMkLst>
          <pc:docMk/>
          <pc:sldMk cId="3364704387" sldId="439"/>
        </pc:sldMkLst>
        <pc:spChg chg="add mod">
          <ac:chgData name="何路" userId="S::m09158023@o365.mcut.edu.tw::348fb45a-d8b2-4bea-b5b1-e0f2bea58a10" providerId="AD" clId="Web-{FA2C4ACD-5D71-82E5-684F-8EDCF1E6311D}" dt="2022-01-18T05:45:34.044" v="39" actId="1076"/>
          <ac:spMkLst>
            <pc:docMk/>
            <pc:sldMk cId="3364704387" sldId="439"/>
            <ac:spMk id="3" creationId="{3FEFE23F-C0E2-45EB-B458-49A13CEFB8AF}"/>
          </ac:spMkLst>
        </pc:spChg>
        <pc:spChg chg="add mod">
          <ac:chgData name="何路" userId="S::m09158023@o365.mcut.edu.tw::348fb45a-d8b2-4bea-b5b1-e0f2bea58a10" providerId="AD" clId="Web-{FA2C4ACD-5D71-82E5-684F-8EDCF1E6311D}" dt="2022-01-18T05:46:00.045" v="61" actId="14100"/>
          <ac:spMkLst>
            <pc:docMk/>
            <pc:sldMk cId="3364704387" sldId="439"/>
            <ac:spMk id="8" creationId="{8EF85838-2043-44F6-A070-753332FCBEA9}"/>
          </ac:spMkLst>
        </pc:spChg>
        <pc:spChg chg="add mod">
          <ac:chgData name="何路" userId="S::m09158023@o365.mcut.edu.tw::348fb45a-d8b2-4bea-b5b1-e0f2bea58a10" providerId="AD" clId="Web-{FA2C4ACD-5D71-82E5-684F-8EDCF1E6311D}" dt="2022-01-18T05:43:12.323" v="12" actId="14100"/>
          <ac:spMkLst>
            <pc:docMk/>
            <pc:sldMk cId="3364704387" sldId="439"/>
            <ac:spMk id="19" creationId="{163D3568-6E37-4E52-943E-E58EAB5E417B}"/>
          </ac:spMkLst>
        </pc:spChg>
        <pc:spChg chg="add mod">
          <ac:chgData name="何路" userId="S::m09158023@o365.mcut.edu.tw::348fb45a-d8b2-4bea-b5b1-e0f2bea58a10" providerId="AD" clId="Web-{FA2C4ACD-5D71-82E5-684F-8EDCF1E6311D}" dt="2022-01-18T05:43:23.510" v="15" actId="14100"/>
          <ac:spMkLst>
            <pc:docMk/>
            <pc:sldMk cId="3364704387" sldId="439"/>
            <ac:spMk id="21" creationId="{BDF06ABF-E50B-48D3-B8B8-88CDD455698C}"/>
          </ac:spMkLst>
        </pc:spChg>
        <pc:picChg chg="mod modCrop">
          <ac:chgData name="何路" userId="S::m09158023@o365.mcut.edu.tw::348fb45a-d8b2-4bea-b5b1-e0f2bea58a10" providerId="AD" clId="Web-{FA2C4ACD-5D71-82E5-684F-8EDCF1E6311D}" dt="2022-01-18T05:41:38.914" v="6" actId="14100"/>
          <ac:picMkLst>
            <pc:docMk/>
            <pc:sldMk cId="3364704387" sldId="439"/>
            <ac:picMk id="18" creationId="{15597009-BBCA-4768-A7F1-FAE2F0921E85}"/>
          </ac:picMkLst>
        </pc:picChg>
        <pc:picChg chg="mod">
          <ac:chgData name="何路" userId="S::m09158023@o365.mcut.edu.tw::348fb45a-d8b2-4bea-b5b1-e0f2bea58a10" providerId="AD" clId="Web-{FA2C4ACD-5D71-82E5-684F-8EDCF1E6311D}" dt="2022-01-18T05:43:32.620" v="16" actId="14100"/>
          <ac:picMkLst>
            <pc:docMk/>
            <pc:sldMk cId="3364704387" sldId="439"/>
            <ac:picMk id="23" creationId="{5DFE2B15-0B9F-4CF8-9ED7-E72BCBB7F9F4}"/>
          </ac:picMkLst>
        </pc:picChg>
      </pc:sldChg>
      <pc:sldChg chg="addSp delSp modSp">
        <pc:chgData name="何路" userId="S::m09158023@o365.mcut.edu.tw::348fb45a-d8b2-4bea-b5b1-e0f2bea58a10" providerId="AD" clId="Web-{FA2C4ACD-5D71-82E5-684F-8EDCF1E6311D}" dt="2022-01-18T05:53:42.915" v="184" actId="20577"/>
        <pc:sldMkLst>
          <pc:docMk/>
          <pc:sldMk cId="4190889080" sldId="440"/>
        </pc:sldMkLst>
        <pc:spChg chg="add del mod">
          <ac:chgData name="何路" userId="S::m09158023@o365.mcut.edu.tw::348fb45a-d8b2-4bea-b5b1-e0f2bea58a10" providerId="AD" clId="Web-{FA2C4ACD-5D71-82E5-684F-8EDCF1E6311D}" dt="2022-01-18T05:48:23.548" v="98"/>
          <ac:spMkLst>
            <pc:docMk/>
            <pc:sldMk cId="4190889080" sldId="440"/>
            <ac:spMk id="3" creationId="{0B220E10-2B2A-4C84-8E35-80C663B1D684}"/>
          </ac:spMkLst>
        </pc:spChg>
        <pc:spChg chg="add mod">
          <ac:chgData name="何路" userId="S::m09158023@o365.mcut.edu.tw::348fb45a-d8b2-4bea-b5b1-e0f2bea58a10" providerId="AD" clId="Web-{FA2C4ACD-5D71-82E5-684F-8EDCF1E6311D}" dt="2022-01-18T05:53:10.649" v="180" actId="20577"/>
          <ac:spMkLst>
            <pc:docMk/>
            <pc:sldMk cId="4190889080" sldId="440"/>
            <ac:spMk id="4" creationId="{26D42B92-4F6D-4B28-90EB-2E0D6CB5F4EA}"/>
          </ac:spMkLst>
        </pc:spChg>
        <pc:spChg chg="mod">
          <ac:chgData name="何路" userId="S::m09158023@o365.mcut.edu.tw::348fb45a-d8b2-4bea-b5b1-e0f2bea58a10" providerId="AD" clId="Web-{FA2C4ACD-5D71-82E5-684F-8EDCF1E6311D}" dt="2022-01-18T05:49:26.894" v="120" actId="1076"/>
          <ac:spMkLst>
            <pc:docMk/>
            <pc:sldMk cId="4190889080" sldId="440"/>
            <ac:spMk id="8" creationId="{812772D1-23EA-4A02-A31D-129023669248}"/>
          </ac:spMkLst>
        </pc:spChg>
        <pc:spChg chg="mod">
          <ac:chgData name="何路" userId="S::m09158023@o365.mcut.edu.tw::348fb45a-d8b2-4bea-b5b1-e0f2bea58a10" providerId="AD" clId="Web-{FA2C4ACD-5D71-82E5-684F-8EDCF1E6311D}" dt="2022-01-18T05:53:42.915" v="184" actId="20577"/>
          <ac:spMkLst>
            <pc:docMk/>
            <pc:sldMk cId="4190889080" sldId="440"/>
            <ac:spMk id="11" creationId="{3D156AD7-2982-47F8-9DC8-A9FFA5ED6E3A}"/>
          </ac:spMkLst>
        </pc:spChg>
        <pc:spChg chg="mod">
          <ac:chgData name="何路" userId="S::m09158023@o365.mcut.edu.tw::348fb45a-d8b2-4bea-b5b1-e0f2bea58a10" providerId="AD" clId="Web-{FA2C4ACD-5D71-82E5-684F-8EDCF1E6311D}" dt="2022-01-18T05:53:03.648" v="179" actId="20577"/>
          <ac:spMkLst>
            <pc:docMk/>
            <pc:sldMk cId="4190889080" sldId="440"/>
            <ac:spMk id="12" creationId="{962AD43D-6C33-4C63-9BD7-C64C8A3D10FE}"/>
          </ac:spMkLst>
        </pc:spChg>
        <pc:spChg chg="mod">
          <ac:chgData name="何路" userId="S::m09158023@o365.mcut.edu.tw::348fb45a-d8b2-4bea-b5b1-e0f2bea58a10" providerId="AD" clId="Web-{FA2C4ACD-5D71-82E5-684F-8EDCF1E6311D}" dt="2022-01-18T05:52:45.445" v="174" actId="14100"/>
          <ac:spMkLst>
            <pc:docMk/>
            <pc:sldMk cId="4190889080" sldId="440"/>
            <ac:spMk id="13" creationId="{A7545C93-3B8C-489F-A712-E7419CE369C9}"/>
          </ac:spMkLst>
        </pc:spChg>
        <pc:spChg chg="mod">
          <ac:chgData name="何路" userId="S::m09158023@o365.mcut.edu.tw::348fb45a-d8b2-4bea-b5b1-e0f2bea58a10" providerId="AD" clId="Web-{FA2C4ACD-5D71-82E5-684F-8EDCF1E6311D}" dt="2022-01-18T05:52:48.461" v="175" actId="14100"/>
          <ac:spMkLst>
            <pc:docMk/>
            <pc:sldMk cId="4190889080" sldId="440"/>
            <ac:spMk id="14" creationId="{191C1E3F-DA6C-4CD2-A516-2F7AA3FEB403}"/>
          </ac:spMkLst>
        </pc:spChg>
        <pc:spChg chg="mod">
          <ac:chgData name="何路" userId="S::m09158023@o365.mcut.edu.tw::348fb45a-d8b2-4bea-b5b1-e0f2bea58a10" providerId="AD" clId="Web-{FA2C4ACD-5D71-82E5-684F-8EDCF1E6311D}" dt="2022-01-18T05:52:40.460" v="172" actId="14100"/>
          <ac:spMkLst>
            <pc:docMk/>
            <pc:sldMk cId="4190889080" sldId="440"/>
            <ac:spMk id="15" creationId="{7D82100E-E72C-4034-855B-203BD5F39255}"/>
          </ac:spMkLst>
        </pc:spChg>
        <pc:spChg chg="mod">
          <ac:chgData name="何路" userId="S::m09158023@o365.mcut.edu.tw::348fb45a-d8b2-4bea-b5b1-e0f2bea58a10" providerId="AD" clId="Web-{FA2C4ACD-5D71-82E5-684F-8EDCF1E6311D}" dt="2022-01-18T05:49:50.941" v="128" actId="1076"/>
          <ac:spMkLst>
            <pc:docMk/>
            <pc:sldMk cId="4190889080" sldId="440"/>
            <ac:spMk id="22" creationId="{3E77591E-0A9B-4A7D-9C80-7B419DD3AE46}"/>
          </ac:spMkLst>
        </pc:spChg>
        <pc:spChg chg="add mod">
          <ac:chgData name="何路" userId="S::m09158023@o365.mcut.edu.tw::348fb45a-d8b2-4bea-b5b1-e0f2bea58a10" providerId="AD" clId="Web-{FA2C4ACD-5D71-82E5-684F-8EDCF1E6311D}" dt="2022-01-18T05:49:34.425" v="123" actId="14100"/>
          <ac:spMkLst>
            <pc:docMk/>
            <pc:sldMk cId="4190889080" sldId="440"/>
            <ac:spMk id="23" creationId="{4AE88C84-EFF4-4C83-A200-08FA5BDCE284}"/>
          </ac:spMkLst>
        </pc:spChg>
        <pc:spChg chg="mod">
          <ac:chgData name="何路" userId="S::m09158023@o365.mcut.edu.tw::348fb45a-d8b2-4bea-b5b1-e0f2bea58a10" providerId="AD" clId="Web-{FA2C4ACD-5D71-82E5-684F-8EDCF1E6311D}" dt="2022-01-18T05:50:08.191" v="130" actId="1076"/>
          <ac:spMkLst>
            <pc:docMk/>
            <pc:sldMk cId="4190889080" sldId="440"/>
            <ac:spMk id="24" creationId="{3DC6648B-9A75-4D3D-A524-A308FFB853FF}"/>
          </ac:spMkLst>
        </pc:spChg>
        <pc:spChg chg="mod">
          <ac:chgData name="何路" userId="S::m09158023@o365.mcut.edu.tw::348fb45a-d8b2-4bea-b5b1-e0f2bea58a10" providerId="AD" clId="Web-{FA2C4ACD-5D71-82E5-684F-8EDCF1E6311D}" dt="2022-01-18T05:50:08.207" v="131" actId="1076"/>
          <ac:spMkLst>
            <pc:docMk/>
            <pc:sldMk cId="4190889080" sldId="440"/>
            <ac:spMk id="25" creationId="{AB8B54D0-A53E-4124-B15D-06DB055E8ED9}"/>
          </ac:spMkLst>
        </pc:spChg>
        <pc:spChg chg="mod">
          <ac:chgData name="何路" userId="S::m09158023@o365.mcut.edu.tw::348fb45a-d8b2-4bea-b5b1-e0f2bea58a10" providerId="AD" clId="Web-{FA2C4ACD-5D71-82E5-684F-8EDCF1E6311D}" dt="2022-01-18T05:50:08.223" v="132" actId="1076"/>
          <ac:spMkLst>
            <pc:docMk/>
            <pc:sldMk cId="4190889080" sldId="440"/>
            <ac:spMk id="26" creationId="{E4B39F9F-CD99-4B62-ACF7-18A227EF6B8B}"/>
          </ac:spMkLst>
        </pc:spChg>
        <pc:spChg chg="mod">
          <ac:chgData name="何路" userId="S::m09158023@o365.mcut.edu.tw::348fb45a-d8b2-4bea-b5b1-e0f2bea58a10" providerId="AD" clId="Web-{FA2C4ACD-5D71-82E5-684F-8EDCF1E6311D}" dt="2022-01-18T05:50:08.238" v="133" actId="1076"/>
          <ac:spMkLst>
            <pc:docMk/>
            <pc:sldMk cId="4190889080" sldId="440"/>
            <ac:spMk id="27" creationId="{EA411A38-FBF3-4BB8-B8B5-05B12EF602AC}"/>
          </ac:spMkLst>
        </pc:spChg>
        <pc:spChg chg="mod">
          <ac:chgData name="何路" userId="S::m09158023@o365.mcut.edu.tw::348fb45a-d8b2-4bea-b5b1-e0f2bea58a10" providerId="AD" clId="Web-{FA2C4ACD-5D71-82E5-684F-8EDCF1E6311D}" dt="2022-01-18T05:50:08.269" v="134" actId="1076"/>
          <ac:spMkLst>
            <pc:docMk/>
            <pc:sldMk cId="4190889080" sldId="440"/>
            <ac:spMk id="28" creationId="{C598CE0B-DE20-4DA5-ADB3-AA8BC20927BA}"/>
          </ac:spMkLst>
        </pc:spChg>
        <pc:cxnChg chg="mod">
          <ac:chgData name="何路" userId="S::m09158023@o365.mcut.edu.tw::348fb45a-d8b2-4bea-b5b1-e0f2bea58a10" providerId="AD" clId="Web-{FA2C4ACD-5D71-82E5-684F-8EDCF1E6311D}" dt="2022-01-18T05:49:29.784" v="121" actId="1076"/>
          <ac:cxnSpMkLst>
            <pc:docMk/>
            <pc:sldMk cId="4190889080" sldId="440"/>
            <ac:cxnSpMk id="9" creationId="{D3EDE32D-733A-4481-8312-336BFC3A1996}"/>
          </ac:cxnSpMkLst>
        </pc:cxnChg>
        <pc:cxnChg chg="add mod">
          <ac:chgData name="何路" userId="S::m09158023@o365.mcut.edu.tw::348fb45a-d8b2-4bea-b5b1-e0f2bea58a10" providerId="AD" clId="Web-{FA2C4ACD-5D71-82E5-684F-8EDCF1E6311D}" dt="2022-01-18T05:49:46.394" v="126" actId="1076"/>
          <ac:cxnSpMkLst>
            <pc:docMk/>
            <pc:sldMk cId="4190889080" sldId="440"/>
            <ac:cxnSpMk id="29" creationId="{55976FBE-9948-4D81-ABD7-FE3652E72D21}"/>
          </ac:cxnSpMkLst>
        </pc:cxnChg>
        <pc:cxnChg chg="add mod">
          <ac:chgData name="何路" userId="S::m09158023@o365.mcut.edu.tw::348fb45a-d8b2-4bea-b5b1-e0f2bea58a10" providerId="AD" clId="Web-{FA2C4ACD-5D71-82E5-684F-8EDCF1E6311D}" dt="2022-01-18T05:50:10.801" v="140" actId="1076"/>
          <ac:cxnSpMkLst>
            <pc:docMk/>
            <pc:sldMk cId="4190889080" sldId="440"/>
            <ac:cxnSpMk id="30" creationId="{A89E8AA7-B44A-4594-B359-A3A051BB5885}"/>
          </ac:cxnSpMkLst>
        </pc:cxnChg>
        <pc:cxnChg chg="del mod">
          <ac:chgData name="何路" userId="S::m09158023@o365.mcut.edu.tw::348fb45a-d8b2-4bea-b5b1-e0f2bea58a10" providerId="AD" clId="Web-{FA2C4ACD-5D71-82E5-684F-8EDCF1E6311D}" dt="2022-01-18T05:49:41.159" v="124"/>
          <ac:cxnSpMkLst>
            <pc:docMk/>
            <pc:sldMk cId="4190889080" sldId="440"/>
            <ac:cxnSpMk id="42" creationId="{FA1DA2E4-A9FD-4D93-B699-0BCA489158CD}"/>
          </ac:cxnSpMkLst>
        </pc:cxnChg>
        <pc:cxnChg chg="mod">
          <ac:chgData name="何路" userId="S::m09158023@o365.mcut.edu.tw::348fb45a-d8b2-4bea-b5b1-e0f2bea58a10" providerId="AD" clId="Web-{FA2C4ACD-5D71-82E5-684F-8EDCF1E6311D}" dt="2022-01-18T05:50:08.285" v="135" actId="1076"/>
          <ac:cxnSpMkLst>
            <pc:docMk/>
            <pc:sldMk cId="4190889080" sldId="440"/>
            <ac:cxnSpMk id="44" creationId="{B359272E-6C9B-456A-8C6F-E5F92D2C3FF8}"/>
          </ac:cxnSpMkLst>
        </pc:cxnChg>
        <pc:cxnChg chg="mod">
          <ac:chgData name="何路" userId="S::m09158023@o365.mcut.edu.tw::348fb45a-d8b2-4bea-b5b1-e0f2bea58a10" providerId="AD" clId="Web-{FA2C4ACD-5D71-82E5-684F-8EDCF1E6311D}" dt="2022-01-18T05:50:08.301" v="136" actId="1076"/>
          <ac:cxnSpMkLst>
            <pc:docMk/>
            <pc:sldMk cId="4190889080" sldId="440"/>
            <ac:cxnSpMk id="47" creationId="{9ECC954F-6BB5-4E71-B610-8062AF73E694}"/>
          </ac:cxnSpMkLst>
        </pc:cxnChg>
        <pc:cxnChg chg="mod">
          <ac:chgData name="何路" userId="S::m09158023@o365.mcut.edu.tw::348fb45a-d8b2-4bea-b5b1-e0f2bea58a10" providerId="AD" clId="Web-{FA2C4ACD-5D71-82E5-684F-8EDCF1E6311D}" dt="2022-01-18T05:50:08.316" v="137" actId="1076"/>
          <ac:cxnSpMkLst>
            <pc:docMk/>
            <pc:sldMk cId="4190889080" sldId="440"/>
            <ac:cxnSpMk id="48" creationId="{1DDFB0EA-87F7-4969-8AE0-FBDD59E4D071}"/>
          </ac:cxnSpMkLst>
        </pc:cxnChg>
        <pc:cxnChg chg="mod">
          <ac:chgData name="何路" userId="S::m09158023@o365.mcut.edu.tw::348fb45a-d8b2-4bea-b5b1-e0f2bea58a10" providerId="AD" clId="Web-{FA2C4ACD-5D71-82E5-684F-8EDCF1E6311D}" dt="2022-01-18T05:50:08.332" v="138" actId="1076"/>
          <ac:cxnSpMkLst>
            <pc:docMk/>
            <pc:sldMk cId="4190889080" sldId="440"/>
            <ac:cxnSpMk id="49" creationId="{81CA0C23-4F54-4C47-8C26-9E10C6F01D6B}"/>
          </ac:cxnSpMkLst>
        </pc:cxnChg>
      </pc:sldChg>
    </pc:docChg>
  </pc:docChgLst>
  <pc:docChgLst>
    <pc:chgData name="何路" userId="S::m09158023@o365.mcut.edu.tw::348fb45a-d8b2-4bea-b5b1-e0f2bea58a10" providerId="AD" clId="Web-{B3A9CEC7-1EE6-4F7B-DB0C-AF9F8E4C349D}"/>
    <pc:docChg chg="addSld modSld sldOrd">
      <pc:chgData name="何路" userId="S::m09158023@o365.mcut.edu.tw::348fb45a-d8b2-4bea-b5b1-e0f2bea58a10" providerId="AD" clId="Web-{B3A9CEC7-1EE6-4F7B-DB0C-AF9F8E4C349D}" dt="2021-11-04T05:03:32.163" v="1314" actId="20577"/>
      <pc:docMkLst>
        <pc:docMk/>
      </pc:docMkLst>
      <pc:sldChg chg="addSp delSp modSp">
        <pc:chgData name="何路" userId="S::m09158023@o365.mcut.edu.tw::348fb45a-d8b2-4bea-b5b1-e0f2bea58a10" providerId="AD" clId="Web-{B3A9CEC7-1EE6-4F7B-DB0C-AF9F8E4C349D}" dt="2021-11-04T03:26:32.367" v="1299" actId="1076"/>
        <pc:sldMkLst>
          <pc:docMk/>
          <pc:sldMk cId="1524969037" sldId="326"/>
        </pc:sldMkLst>
        <pc:spChg chg="add del mod">
          <ac:chgData name="何路" userId="S::m09158023@o365.mcut.edu.tw::348fb45a-d8b2-4bea-b5b1-e0f2bea58a10" providerId="AD" clId="Web-{B3A9CEC7-1EE6-4F7B-DB0C-AF9F8E4C349D}" dt="2021-11-04T02:40:10.040" v="789"/>
          <ac:spMkLst>
            <pc:docMk/>
            <pc:sldMk cId="1524969037" sldId="326"/>
            <ac:spMk id="8" creationId="{018808E5-05FE-4824-B94F-DF1B4A0F7DB5}"/>
          </ac:spMkLst>
        </pc:spChg>
        <pc:spChg chg="add del mod">
          <ac:chgData name="何路" userId="S::m09158023@o365.mcut.edu.tw::348fb45a-d8b2-4bea-b5b1-e0f2bea58a10" providerId="AD" clId="Web-{B3A9CEC7-1EE6-4F7B-DB0C-AF9F8E4C349D}" dt="2021-11-04T03:09:01.484" v="1279"/>
          <ac:spMkLst>
            <pc:docMk/>
            <pc:sldMk cId="1524969037" sldId="326"/>
            <ac:spMk id="13" creationId="{AFEA2206-7BB2-41B3-9CD0-A53A478DF933}"/>
          </ac:spMkLst>
        </pc:spChg>
        <pc:spChg chg="add mod">
          <ac:chgData name="何路" userId="S::m09158023@o365.mcut.edu.tw::348fb45a-d8b2-4bea-b5b1-e0f2bea58a10" providerId="AD" clId="Web-{B3A9CEC7-1EE6-4F7B-DB0C-AF9F8E4C349D}" dt="2021-11-04T03:18:08.075" v="1284" actId="20577"/>
          <ac:spMkLst>
            <pc:docMk/>
            <pc:sldMk cId="1524969037" sldId="326"/>
            <ac:spMk id="15" creationId="{BAFEB8E4-E38F-4D80-8262-2F0540666493}"/>
          </ac:spMkLst>
        </pc:spChg>
        <pc:spChg chg="mod">
          <ac:chgData name="何路" userId="S::m09158023@o365.mcut.edu.tw::348fb45a-d8b2-4bea-b5b1-e0f2bea58a10" providerId="AD" clId="Web-{B3A9CEC7-1EE6-4F7B-DB0C-AF9F8E4C349D}" dt="2021-11-04T03:26:32.367" v="1299" actId="1076"/>
          <ac:spMkLst>
            <pc:docMk/>
            <pc:sldMk cId="1524969037" sldId="326"/>
            <ac:spMk id="16" creationId="{D9B11A69-2245-4833-8835-D2A41805A193}"/>
          </ac:spMkLst>
        </pc:spChg>
        <pc:spChg chg="mod">
          <ac:chgData name="何路" userId="S::m09158023@o365.mcut.edu.tw::348fb45a-d8b2-4bea-b5b1-e0f2bea58a10" providerId="AD" clId="Web-{B3A9CEC7-1EE6-4F7B-DB0C-AF9F8E4C349D}" dt="2021-11-04T03:26:16.554" v="1297" actId="1076"/>
          <ac:spMkLst>
            <pc:docMk/>
            <pc:sldMk cId="1524969037" sldId="326"/>
            <ac:spMk id="22" creationId="{CD789BA5-0F65-41CB-8D57-F10EFD193295}"/>
          </ac:spMkLst>
        </pc:spChg>
        <pc:cxnChg chg="mod">
          <ac:chgData name="何路" userId="S::m09158023@o365.mcut.edu.tw::348fb45a-d8b2-4bea-b5b1-e0f2bea58a10" providerId="AD" clId="Web-{B3A9CEC7-1EE6-4F7B-DB0C-AF9F8E4C349D}" dt="2021-11-04T03:26:28.492" v="1298" actId="1076"/>
          <ac:cxnSpMkLst>
            <pc:docMk/>
            <pc:sldMk cId="1524969037" sldId="326"/>
            <ac:cxnSpMk id="14" creationId="{F213906D-4446-4402-81F1-9A755B5291DC}"/>
          </ac:cxnSpMkLst>
        </pc:cxnChg>
        <pc:cxnChg chg="mod">
          <ac:chgData name="何路" userId="S::m09158023@o365.mcut.edu.tw::348fb45a-d8b2-4bea-b5b1-e0f2bea58a10" providerId="AD" clId="Web-{B3A9CEC7-1EE6-4F7B-DB0C-AF9F8E4C349D}" dt="2021-11-04T03:25:34.460" v="1292" actId="1076"/>
          <ac:cxnSpMkLst>
            <pc:docMk/>
            <pc:sldMk cId="1524969037" sldId="326"/>
            <ac:cxnSpMk id="20" creationId="{A11E3A71-3A2C-457F-B5BC-1828901AC611}"/>
          </ac:cxnSpMkLst>
        </pc:cxnChg>
        <pc:cxnChg chg="mod">
          <ac:chgData name="何路" userId="S::m09158023@o365.mcut.edu.tw::348fb45a-d8b2-4bea-b5b1-e0f2bea58a10" providerId="AD" clId="Web-{B3A9CEC7-1EE6-4F7B-DB0C-AF9F8E4C349D}" dt="2021-11-04T03:25:16.944" v="1290" actId="1076"/>
          <ac:cxnSpMkLst>
            <pc:docMk/>
            <pc:sldMk cId="1524969037" sldId="326"/>
            <ac:cxnSpMk id="26" creationId="{6DB86AD9-F535-4A57-B922-4E08B5EB4FD6}"/>
          </ac:cxnSpMkLst>
        </pc:cxnChg>
      </pc:sldChg>
      <pc:sldChg chg="addSp modSp">
        <pc:chgData name="何路" userId="S::m09158023@o365.mcut.edu.tw::348fb45a-d8b2-4bea-b5b1-e0f2bea58a10" providerId="AD" clId="Web-{B3A9CEC7-1EE6-4F7B-DB0C-AF9F8E4C349D}" dt="2021-11-04T03:31:57.718" v="1309" actId="20577"/>
        <pc:sldMkLst>
          <pc:docMk/>
          <pc:sldMk cId="1439712172" sldId="327"/>
        </pc:sldMkLst>
        <pc:spChg chg="add mod">
          <ac:chgData name="何路" userId="S::m09158023@o365.mcut.edu.tw::348fb45a-d8b2-4bea-b5b1-e0f2bea58a10" providerId="AD" clId="Web-{B3A9CEC7-1EE6-4F7B-DB0C-AF9F8E4C349D}" dt="2021-11-04T02:37:17.411" v="769" actId="20577"/>
          <ac:spMkLst>
            <pc:docMk/>
            <pc:sldMk cId="1439712172" sldId="327"/>
            <ac:spMk id="3" creationId="{123ED960-2DED-4943-9F1F-AAB06BB89133}"/>
          </ac:spMkLst>
        </pc:spChg>
        <pc:spChg chg="add mod">
          <ac:chgData name="何路" userId="S::m09158023@o365.mcut.edu.tw::348fb45a-d8b2-4bea-b5b1-e0f2bea58a10" providerId="AD" clId="Web-{B3A9CEC7-1EE6-4F7B-DB0C-AF9F8E4C349D}" dt="2021-11-04T03:18:12.012" v="1286" actId="20577"/>
          <ac:spMkLst>
            <pc:docMk/>
            <pc:sldMk cId="1439712172" sldId="327"/>
            <ac:spMk id="5" creationId="{98B0CC43-6875-402B-B5F9-7FE59000B230}"/>
          </ac:spMkLst>
        </pc:spChg>
        <pc:spChg chg="mod">
          <ac:chgData name="何路" userId="S::m09158023@o365.mcut.edu.tw::348fb45a-d8b2-4bea-b5b1-e0f2bea58a10" providerId="AD" clId="Web-{B3A9CEC7-1EE6-4F7B-DB0C-AF9F8E4C349D}" dt="2021-11-04T02:04:16.038" v="3" actId="20577"/>
          <ac:spMkLst>
            <pc:docMk/>
            <pc:sldMk cId="1439712172" sldId="327"/>
            <ac:spMk id="13" creationId="{48E12E44-1496-4DE7-98F6-E5BD4DF9098B}"/>
          </ac:spMkLst>
        </pc:spChg>
        <pc:spChg chg="mod">
          <ac:chgData name="何路" userId="S::m09158023@o365.mcut.edu.tw::348fb45a-d8b2-4bea-b5b1-e0f2bea58a10" providerId="AD" clId="Web-{B3A9CEC7-1EE6-4F7B-DB0C-AF9F8E4C349D}" dt="2021-11-04T03:31:57.718" v="1309" actId="20577"/>
          <ac:spMkLst>
            <pc:docMk/>
            <pc:sldMk cId="1439712172" sldId="327"/>
            <ac:spMk id="20" creationId="{C7F09672-2505-4E98-B5F6-6A7923313158}"/>
          </ac:spMkLst>
        </pc:spChg>
        <pc:cxnChg chg="mod">
          <ac:chgData name="何路" userId="S::m09158023@o365.mcut.edu.tw::348fb45a-d8b2-4bea-b5b1-e0f2bea58a10" providerId="AD" clId="Web-{B3A9CEC7-1EE6-4F7B-DB0C-AF9F8E4C349D}" dt="2021-11-04T02:41:16.588" v="805"/>
          <ac:cxnSpMkLst>
            <pc:docMk/>
            <pc:sldMk cId="1439712172" sldId="327"/>
            <ac:cxnSpMk id="12" creationId="{37247369-8D9D-4993-A74C-49748601D22C}"/>
          </ac:cxnSpMkLst>
        </pc:cxnChg>
        <pc:cxnChg chg="mod">
          <ac:chgData name="何路" userId="S::m09158023@o365.mcut.edu.tw::348fb45a-d8b2-4bea-b5b1-e0f2bea58a10" providerId="AD" clId="Web-{B3A9CEC7-1EE6-4F7B-DB0C-AF9F8E4C349D}" dt="2021-11-04T02:40:56.056" v="803" actId="1076"/>
          <ac:cxnSpMkLst>
            <pc:docMk/>
            <pc:sldMk cId="1439712172" sldId="327"/>
            <ac:cxnSpMk id="21" creationId="{90E5D5F6-1EC1-47E8-94BB-B6D60F2C4D4F}"/>
          </ac:cxnSpMkLst>
        </pc:cxnChg>
      </pc:sldChg>
      <pc:sldChg chg="delSp modSp add ord replId">
        <pc:chgData name="何路" userId="S::m09158023@o365.mcut.edu.tw::348fb45a-d8b2-4bea-b5b1-e0f2bea58a10" providerId="AD" clId="Web-{B3A9CEC7-1EE6-4F7B-DB0C-AF9F8E4C349D}" dt="2021-11-04T03:09:51.829" v="1283"/>
        <pc:sldMkLst>
          <pc:docMk/>
          <pc:sldMk cId="4058171334" sldId="334"/>
        </pc:sldMkLst>
        <pc:spChg chg="del">
          <ac:chgData name="何路" userId="S::m09158023@o365.mcut.edu.tw::348fb45a-d8b2-4bea-b5b1-e0f2bea58a10" providerId="AD" clId="Web-{B3A9CEC7-1EE6-4F7B-DB0C-AF9F8E4C349D}" dt="2021-11-04T02:04:40.023" v="16"/>
          <ac:spMkLst>
            <pc:docMk/>
            <pc:sldMk cId="4058171334" sldId="334"/>
            <ac:spMk id="6" creationId="{0E686D08-AE18-4AA6-ACF3-29E79741B92B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15"/>
          <ac:spMkLst>
            <pc:docMk/>
            <pc:sldMk cId="4058171334" sldId="334"/>
            <ac:spMk id="7" creationId="{1BC58A7A-FF1B-4606-9C1E-72F592B93287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14"/>
          <ac:spMkLst>
            <pc:docMk/>
            <pc:sldMk cId="4058171334" sldId="334"/>
            <ac:spMk id="8" creationId="{39A7E20C-32D1-4708-A0EB-9C5B29F20936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13"/>
          <ac:spMkLst>
            <pc:docMk/>
            <pc:sldMk cId="4058171334" sldId="334"/>
            <ac:spMk id="9" creationId="{EEEEF219-B5FE-44DD-84B6-2F6F0B5A6CDA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11"/>
          <ac:spMkLst>
            <pc:docMk/>
            <pc:sldMk cId="4058171334" sldId="334"/>
            <ac:spMk id="11" creationId="{A27F0953-09D5-499C-BC31-AD21DDE45C99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9"/>
          <ac:spMkLst>
            <pc:docMk/>
            <pc:sldMk cId="4058171334" sldId="334"/>
            <ac:spMk id="13" creationId="{48E12E44-1496-4DE7-98F6-E5BD4DF9098B}"/>
          </ac:spMkLst>
        </pc:spChg>
        <pc:spChg chg="del">
          <ac:chgData name="何路" userId="S::m09158023@o365.mcut.edu.tw::348fb45a-d8b2-4bea-b5b1-e0f2bea58a10" providerId="AD" clId="Web-{B3A9CEC7-1EE6-4F7B-DB0C-AF9F8E4C349D}" dt="2021-11-04T02:04:40.007" v="7"/>
          <ac:spMkLst>
            <pc:docMk/>
            <pc:sldMk cId="4058171334" sldId="334"/>
            <ac:spMk id="18" creationId="{24248128-270A-42DF-80FF-6536A88C38D6}"/>
          </ac:spMkLst>
        </pc:spChg>
        <pc:spChg chg="mod">
          <ac:chgData name="何路" userId="S::m09158023@o365.mcut.edu.tw::348fb45a-d8b2-4bea-b5b1-e0f2bea58a10" providerId="AD" clId="Web-{B3A9CEC7-1EE6-4F7B-DB0C-AF9F8E4C349D}" dt="2021-11-04T02:41:35.151" v="813" actId="20577"/>
          <ac:spMkLst>
            <pc:docMk/>
            <pc:sldMk cId="4058171334" sldId="334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B3A9CEC7-1EE6-4F7B-DB0C-AF9F8E4C349D}" dt="2021-11-04T02:04:39.991" v="6"/>
          <ac:spMkLst>
            <pc:docMk/>
            <pc:sldMk cId="4058171334" sldId="334"/>
            <ac:spMk id="20" creationId="{C7F09672-2505-4E98-B5F6-6A7923313158}"/>
          </ac:spMkLst>
        </pc:spChg>
        <pc:picChg chg="del">
          <ac:chgData name="何路" userId="S::m09158023@o365.mcut.edu.tw::348fb45a-d8b2-4bea-b5b1-e0f2bea58a10" providerId="AD" clId="Web-{B3A9CEC7-1EE6-4F7B-DB0C-AF9F8E4C349D}" dt="2021-11-04T02:04:40.023" v="17"/>
          <ac:picMkLst>
            <pc:docMk/>
            <pc:sldMk cId="4058171334" sldId="334"/>
            <ac:picMk id="4" creationId="{ED25B320-4A83-432F-8ADF-7E85E777561C}"/>
          </ac:picMkLst>
        </pc:picChg>
        <pc:cxnChg chg="del mod">
          <ac:chgData name="何路" userId="S::m09158023@o365.mcut.edu.tw::348fb45a-d8b2-4bea-b5b1-e0f2bea58a10" providerId="AD" clId="Web-{B3A9CEC7-1EE6-4F7B-DB0C-AF9F8E4C349D}" dt="2021-11-04T02:04:40.007" v="12"/>
          <ac:cxnSpMkLst>
            <pc:docMk/>
            <pc:sldMk cId="4058171334" sldId="334"/>
            <ac:cxnSpMk id="10" creationId="{EDFBF9A1-4C9D-4662-9CAF-EFE18FB0E498}"/>
          </ac:cxnSpMkLst>
        </pc:cxnChg>
        <pc:cxnChg chg="del">
          <ac:chgData name="何路" userId="S::m09158023@o365.mcut.edu.tw::348fb45a-d8b2-4bea-b5b1-e0f2bea58a10" providerId="AD" clId="Web-{B3A9CEC7-1EE6-4F7B-DB0C-AF9F8E4C349D}" dt="2021-11-04T02:04:40.007" v="10"/>
          <ac:cxnSpMkLst>
            <pc:docMk/>
            <pc:sldMk cId="4058171334" sldId="334"/>
            <ac:cxnSpMk id="12" creationId="{37247369-8D9D-4993-A74C-49748601D22C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04:40.007" v="8"/>
          <ac:cxnSpMkLst>
            <pc:docMk/>
            <pc:sldMk cId="4058171334" sldId="334"/>
            <ac:cxnSpMk id="17" creationId="{D9D639B0-B2C1-4499-BF2C-3A078896CD45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04:39.991" v="5"/>
          <ac:cxnSpMkLst>
            <pc:docMk/>
            <pc:sldMk cId="4058171334" sldId="334"/>
            <ac:cxnSpMk id="21" creationId="{90E5D5F6-1EC1-47E8-94BB-B6D60F2C4D4F}"/>
          </ac:cxnSpMkLst>
        </pc:cxnChg>
      </pc:sldChg>
      <pc:sldChg chg="addSp delSp modSp add ord replId">
        <pc:chgData name="何路" userId="S::m09158023@o365.mcut.edu.tw::348fb45a-d8b2-4bea-b5b1-e0f2bea58a10" providerId="AD" clId="Web-{B3A9CEC7-1EE6-4F7B-DB0C-AF9F8E4C349D}" dt="2021-11-04T05:03:32.163" v="1314" actId="20577"/>
        <pc:sldMkLst>
          <pc:docMk/>
          <pc:sldMk cId="3972190804" sldId="335"/>
        </pc:sldMkLst>
        <pc:spChg chg="del">
          <ac:chgData name="何路" userId="S::m09158023@o365.mcut.edu.tw::348fb45a-d8b2-4bea-b5b1-e0f2bea58a10" providerId="AD" clId="Web-{B3A9CEC7-1EE6-4F7B-DB0C-AF9F8E4C349D}" dt="2021-11-04T02:07:02.167" v="30"/>
          <ac:spMkLst>
            <pc:docMk/>
            <pc:sldMk cId="3972190804" sldId="335"/>
            <ac:spMk id="2" creationId="{8E8A4C42-F27B-4857-91FB-DE5989147221}"/>
          </ac:spMkLst>
        </pc:spChg>
        <pc:spChg chg="del">
          <ac:chgData name="何路" userId="S::m09158023@o365.mcut.edu.tw::348fb45a-d8b2-4bea-b5b1-e0f2bea58a10" providerId="AD" clId="Web-{B3A9CEC7-1EE6-4F7B-DB0C-AF9F8E4C349D}" dt="2021-11-04T02:07:08.104" v="36"/>
          <ac:spMkLst>
            <pc:docMk/>
            <pc:sldMk cId="3972190804" sldId="335"/>
            <ac:spMk id="4" creationId="{55DB90A7-EAC3-4A2E-8418-A88D6DC170BD}"/>
          </ac:spMkLst>
        </pc:spChg>
        <pc:spChg chg="mod">
          <ac:chgData name="何路" userId="S::m09158023@o365.mcut.edu.tw::348fb45a-d8b2-4bea-b5b1-e0f2bea58a10" providerId="AD" clId="Web-{B3A9CEC7-1EE6-4F7B-DB0C-AF9F8E4C349D}" dt="2021-11-04T02:15:39.053" v="154"/>
          <ac:spMkLst>
            <pc:docMk/>
            <pc:sldMk cId="3972190804" sldId="335"/>
            <ac:spMk id="5" creationId="{A319CA36-65F6-40D8-B374-90F5148BDCF6}"/>
          </ac:spMkLst>
        </pc:spChg>
        <pc:spChg chg="mod">
          <ac:chgData name="何路" userId="S::m09158023@o365.mcut.edu.tw::348fb45a-d8b2-4bea-b5b1-e0f2bea58a10" providerId="AD" clId="Web-{B3A9CEC7-1EE6-4F7B-DB0C-AF9F8E4C349D}" dt="2021-11-04T02:15:39.069" v="155"/>
          <ac:spMkLst>
            <pc:docMk/>
            <pc:sldMk cId="3972190804" sldId="335"/>
            <ac:spMk id="6" creationId="{A73F3936-D6AC-41DA-8B6D-BBC276292AA5}"/>
          </ac:spMkLst>
        </pc:spChg>
        <pc:spChg chg="mod">
          <ac:chgData name="何路" userId="S::m09158023@o365.mcut.edu.tw::348fb45a-d8b2-4bea-b5b1-e0f2bea58a10" providerId="AD" clId="Web-{B3A9CEC7-1EE6-4F7B-DB0C-AF9F8E4C349D}" dt="2021-11-04T02:08:43.466" v="61" actId="1076"/>
          <ac:spMkLst>
            <pc:docMk/>
            <pc:sldMk cId="3972190804" sldId="335"/>
            <ac:spMk id="7" creationId="{80B45971-7DF0-4EDC-A4F7-2BCE6C53A0D0}"/>
          </ac:spMkLst>
        </pc:spChg>
        <pc:spChg chg="mod">
          <ac:chgData name="何路" userId="S::m09158023@o365.mcut.edu.tw::348fb45a-d8b2-4bea-b5b1-e0f2bea58a10" providerId="AD" clId="Web-{B3A9CEC7-1EE6-4F7B-DB0C-AF9F8E4C349D}" dt="2021-11-04T02:08:43.481" v="62" actId="1076"/>
          <ac:spMkLst>
            <pc:docMk/>
            <pc:sldMk cId="3972190804" sldId="335"/>
            <ac:spMk id="8" creationId="{299F7E52-255B-46DD-8356-998162CEDA81}"/>
          </ac:spMkLst>
        </pc:spChg>
        <pc:spChg chg="mod">
          <ac:chgData name="何路" userId="S::m09158023@o365.mcut.edu.tw::348fb45a-d8b2-4bea-b5b1-e0f2bea58a10" providerId="AD" clId="Web-{B3A9CEC7-1EE6-4F7B-DB0C-AF9F8E4C349D}" dt="2021-11-04T02:08:43.497" v="63" actId="1076"/>
          <ac:spMkLst>
            <pc:docMk/>
            <pc:sldMk cId="3972190804" sldId="335"/>
            <ac:spMk id="9" creationId="{FCFF7F25-F13A-462B-BF1A-F69837FEBBE3}"/>
          </ac:spMkLst>
        </pc:spChg>
        <pc:spChg chg="mod">
          <ac:chgData name="何路" userId="S::m09158023@o365.mcut.edu.tw::348fb45a-d8b2-4bea-b5b1-e0f2bea58a10" providerId="AD" clId="Web-{B3A9CEC7-1EE6-4F7B-DB0C-AF9F8E4C349D}" dt="2021-11-04T03:18:16.856" v="1287" actId="20577"/>
          <ac:spMkLst>
            <pc:docMk/>
            <pc:sldMk cId="3972190804" sldId="335"/>
            <ac:spMk id="10" creationId="{F77D9310-0B05-40D9-914A-42822A57CCC6}"/>
          </ac:spMkLst>
        </pc:spChg>
        <pc:spChg chg="mod">
          <ac:chgData name="何路" userId="S::m09158023@o365.mcut.edu.tw::348fb45a-d8b2-4bea-b5b1-e0f2bea58a10" providerId="AD" clId="Web-{B3A9CEC7-1EE6-4F7B-DB0C-AF9F8E4C349D}" dt="2021-11-04T02:15:39.085" v="156"/>
          <ac:spMkLst>
            <pc:docMk/>
            <pc:sldMk cId="3972190804" sldId="335"/>
            <ac:spMk id="11" creationId="{4F295248-A31A-4BF5-AE56-98FEF316598F}"/>
          </ac:spMkLst>
        </pc:spChg>
        <pc:spChg chg="del">
          <ac:chgData name="何路" userId="S::m09158023@o365.mcut.edu.tw::348fb45a-d8b2-4bea-b5b1-e0f2bea58a10" providerId="AD" clId="Web-{B3A9CEC7-1EE6-4F7B-DB0C-AF9F8E4C349D}" dt="2021-11-04T02:07:08.104" v="35"/>
          <ac:spMkLst>
            <pc:docMk/>
            <pc:sldMk cId="3972190804" sldId="335"/>
            <ac:spMk id="12" creationId="{6B1ECFE5-A44F-4A87-B818-25E6B95F06F8}"/>
          </ac:spMkLst>
        </pc:spChg>
        <pc:spChg chg="mod">
          <ac:chgData name="何路" userId="S::m09158023@o365.mcut.edu.tw::348fb45a-d8b2-4bea-b5b1-e0f2bea58a10" providerId="AD" clId="Web-{B3A9CEC7-1EE6-4F7B-DB0C-AF9F8E4C349D}" dt="2021-11-04T05:03:32.163" v="1314" actId="20577"/>
          <ac:spMkLst>
            <pc:docMk/>
            <pc:sldMk cId="3972190804" sldId="335"/>
            <ac:spMk id="13" creationId="{BE475C34-E450-4D43-96B2-E5F1E00DC8DE}"/>
          </ac:spMkLst>
        </pc:spChg>
        <pc:spChg chg="del">
          <ac:chgData name="何路" userId="S::m09158023@o365.mcut.edu.tw::348fb45a-d8b2-4bea-b5b1-e0f2bea58a10" providerId="AD" clId="Web-{B3A9CEC7-1EE6-4F7B-DB0C-AF9F8E4C349D}" dt="2021-11-04T02:07:11.182" v="37"/>
          <ac:spMkLst>
            <pc:docMk/>
            <pc:sldMk cId="3972190804" sldId="335"/>
            <ac:spMk id="14" creationId="{FC0DD855-5F76-458E-8AE3-90E01FFD5791}"/>
          </ac:spMkLst>
        </pc:spChg>
        <pc:spChg chg="add del mod">
          <ac:chgData name="何路" userId="S::m09158023@o365.mcut.edu.tw::348fb45a-d8b2-4bea-b5b1-e0f2bea58a10" providerId="AD" clId="Web-{B3A9CEC7-1EE6-4F7B-DB0C-AF9F8E4C349D}" dt="2021-11-04T02:29:24.510" v="613"/>
          <ac:spMkLst>
            <pc:docMk/>
            <pc:sldMk cId="3972190804" sldId="335"/>
            <ac:spMk id="17" creationId="{7956B9EC-709D-4F1D-BC11-713120A9FB46}"/>
          </ac:spMkLst>
        </pc:spChg>
        <pc:spChg chg="del mod">
          <ac:chgData name="何路" userId="S::m09158023@o365.mcut.edu.tw::348fb45a-d8b2-4bea-b5b1-e0f2bea58a10" providerId="AD" clId="Web-{B3A9CEC7-1EE6-4F7B-DB0C-AF9F8E4C349D}" dt="2021-11-04T02:23:07.314" v="268"/>
          <ac:spMkLst>
            <pc:docMk/>
            <pc:sldMk cId="3972190804" sldId="335"/>
            <ac:spMk id="19" creationId="{ABEBDEFB-2172-4A10-8730-06BA75C10306}"/>
          </ac:spMkLst>
        </pc:spChg>
        <pc:spChg chg="mod">
          <ac:chgData name="何路" userId="S::m09158023@o365.mcut.edu.tw::348fb45a-d8b2-4bea-b5b1-e0f2bea58a10" providerId="AD" clId="Web-{B3A9CEC7-1EE6-4F7B-DB0C-AF9F8E4C349D}" dt="2021-11-04T02:15:44.679" v="157"/>
          <ac:spMkLst>
            <pc:docMk/>
            <pc:sldMk cId="3972190804" sldId="335"/>
            <ac:spMk id="21" creationId="{E7C0715D-506B-49C4-B469-B7D047C29F00}"/>
          </ac:spMkLst>
        </pc:spChg>
        <pc:spChg chg="del">
          <ac:chgData name="何路" userId="S::m09158023@o365.mcut.edu.tw::348fb45a-d8b2-4bea-b5b1-e0f2bea58a10" providerId="AD" clId="Web-{B3A9CEC7-1EE6-4F7B-DB0C-AF9F8E4C349D}" dt="2021-11-04T02:08:08.746" v="51"/>
          <ac:spMkLst>
            <pc:docMk/>
            <pc:sldMk cId="3972190804" sldId="335"/>
            <ac:spMk id="22" creationId="{D61E75B3-39A0-4C57-8B54-34B658D9FE8E}"/>
          </ac:spMkLst>
        </pc:spChg>
        <pc:spChg chg="del">
          <ac:chgData name="何路" userId="S::m09158023@o365.mcut.edu.tw::348fb45a-d8b2-4bea-b5b1-e0f2bea58a10" providerId="AD" clId="Web-{B3A9CEC7-1EE6-4F7B-DB0C-AF9F8E4C349D}" dt="2021-11-04T02:08:08.746" v="50"/>
          <ac:spMkLst>
            <pc:docMk/>
            <pc:sldMk cId="3972190804" sldId="335"/>
            <ac:spMk id="23" creationId="{B583B680-4681-47BF-9F45-BE80612F155D}"/>
          </ac:spMkLst>
        </pc:spChg>
        <pc:spChg chg="del">
          <ac:chgData name="何路" userId="S::m09158023@o365.mcut.edu.tw::348fb45a-d8b2-4bea-b5b1-e0f2bea58a10" providerId="AD" clId="Web-{B3A9CEC7-1EE6-4F7B-DB0C-AF9F8E4C349D}" dt="2021-11-04T02:08:10.059" v="52"/>
          <ac:spMkLst>
            <pc:docMk/>
            <pc:sldMk cId="3972190804" sldId="335"/>
            <ac:spMk id="25" creationId="{B58D9525-D877-44DC-8563-956FF8783F6D}"/>
          </ac:spMkLst>
        </pc:spChg>
        <pc:spChg chg="del">
          <ac:chgData name="何路" userId="S::m09158023@o365.mcut.edu.tw::348fb45a-d8b2-4bea-b5b1-e0f2bea58a10" providerId="AD" clId="Web-{B3A9CEC7-1EE6-4F7B-DB0C-AF9F8E4C349D}" dt="2021-11-04T02:08:14.981" v="54"/>
          <ac:spMkLst>
            <pc:docMk/>
            <pc:sldMk cId="3972190804" sldId="335"/>
            <ac:spMk id="26" creationId="{4ED51170-35AE-4C13-8C6D-386656278B5E}"/>
          </ac:spMkLst>
        </pc:spChg>
        <pc:spChg chg="del">
          <ac:chgData name="何路" userId="S::m09158023@o365.mcut.edu.tw::348fb45a-d8b2-4bea-b5b1-e0f2bea58a10" providerId="AD" clId="Web-{B3A9CEC7-1EE6-4F7B-DB0C-AF9F8E4C349D}" dt="2021-11-04T02:08:08.746" v="49"/>
          <ac:spMkLst>
            <pc:docMk/>
            <pc:sldMk cId="3972190804" sldId="335"/>
            <ac:spMk id="31" creationId="{E1D0A26E-D9BD-4517-A709-D5567BD0F6B7}"/>
          </ac:spMkLst>
        </pc:spChg>
        <pc:spChg chg="del">
          <ac:chgData name="何路" userId="S::m09158023@o365.mcut.edu.tw::348fb45a-d8b2-4bea-b5b1-e0f2bea58a10" providerId="AD" clId="Web-{B3A9CEC7-1EE6-4F7B-DB0C-AF9F8E4C349D}" dt="2021-11-04T02:08:08.731" v="48"/>
          <ac:spMkLst>
            <pc:docMk/>
            <pc:sldMk cId="3972190804" sldId="335"/>
            <ac:spMk id="32" creationId="{09762845-6B2A-44F1-B893-7EBE5BF4B3E4}"/>
          </ac:spMkLst>
        </pc:spChg>
        <pc:spChg chg="del">
          <ac:chgData name="何路" userId="S::m09158023@o365.mcut.edu.tw::348fb45a-d8b2-4bea-b5b1-e0f2bea58a10" providerId="AD" clId="Web-{B3A9CEC7-1EE6-4F7B-DB0C-AF9F8E4C349D}" dt="2021-11-04T02:08:11.324" v="53"/>
          <ac:spMkLst>
            <pc:docMk/>
            <pc:sldMk cId="3972190804" sldId="335"/>
            <ac:spMk id="33" creationId="{C483659E-F18E-4415-B8CA-59C92E64B621}"/>
          </ac:spMkLst>
        </pc:spChg>
        <pc:spChg chg="del mod">
          <ac:chgData name="何路" userId="S::m09158023@o365.mcut.edu.tw::348fb45a-d8b2-4bea-b5b1-e0f2bea58a10" providerId="AD" clId="Web-{B3A9CEC7-1EE6-4F7B-DB0C-AF9F8E4C349D}" dt="2021-11-04T02:08:16.246" v="55"/>
          <ac:spMkLst>
            <pc:docMk/>
            <pc:sldMk cId="3972190804" sldId="335"/>
            <ac:spMk id="34" creationId="{90E5CF4E-3F3C-46A6-A551-93F3BE9CC7FB}"/>
          </ac:spMkLst>
        </pc:spChg>
        <pc:spChg chg="del mod">
          <ac:chgData name="何路" userId="S::m09158023@o365.mcut.edu.tw::348fb45a-d8b2-4bea-b5b1-e0f2bea58a10" providerId="AD" clId="Web-{B3A9CEC7-1EE6-4F7B-DB0C-AF9F8E4C349D}" dt="2021-11-04T02:08:17.559" v="56"/>
          <ac:spMkLst>
            <pc:docMk/>
            <pc:sldMk cId="3972190804" sldId="335"/>
            <ac:spMk id="35" creationId="{1C02516F-CD9A-43B3-B12B-3F5E0E169FEA}"/>
          </ac:spMkLst>
        </pc:spChg>
        <pc:spChg chg="del mod">
          <ac:chgData name="何路" userId="S::m09158023@o365.mcut.edu.tw::348fb45a-d8b2-4bea-b5b1-e0f2bea58a10" providerId="AD" clId="Web-{B3A9CEC7-1EE6-4F7B-DB0C-AF9F8E4C349D}" dt="2021-11-04T02:08:20.340" v="58"/>
          <ac:spMkLst>
            <pc:docMk/>
            <pc:sldMk cId="3972190804" sldId="335"/>
            <ac:spMk id="37" creationId="{0BF828C5-3045-4A47-AF36-CAA0854C9051}"/>
          </ac:spMkLst>
        </pc:spChg>
        <pc:spChg chg="del">
          <ac:chgData name="何路" userId="S::m09158023@o365.mcut.edu.tw::348fb45a-d8b2-4bea-b5b1-e0f2bea58a10" providerId="AD" clId="Web-{B3A9CEC7-1EE6-4F7B-DB0C-AF9F8E4C349D}" dt="2021-11-04T02:07:02.182" v="34"/>
          <ac:spMkLst>
            <pc:docMk/>
            <pc:sldMk cId="3972190804" sldId="335"/>
            <ac:spMk id="38" creationId="{D15DBE26-B12D-4CDD-B9F1-5CB69CD598B6}"/>
          </ac:spMkLst>
        </pc:spChg>
        <pc:spChg chg="del">
          <ac:chgData name="何路" userId="S::m09158023@o365.mcut.edu.tw::348fb45a-d8b2-4bea-b5b1-e0f2bea58a10" providerId="AD" clId="Web-{B3A9CEC7-1EE6-4F7B-DB0C-AF9F8E4C349D}" dt="2021-11-04T02:07:02.182" v="33"/>
          <ac:spMkLst>
            <pc:docMk/>
            <pc:sldMk cId="3972190804" sldId="335"/>
            <ac:spMk id="39" creationId="{3CDB7DA4-AFC1-4CC8-A88E-E6B961BFB952}"/>
          </ac:spMkLst>
        </pc:spChg>
        <pc:spChg chg="del mod">
          <ac:chgData name="何路" userId="S::m09158023@o365.mcut.edu.tw::348fb45a-d8b2-4bea-b5b1-e0f2bea58a10" providerId="AD" clId="Web-{B3A9CEC7-1EE6-4F7B-DB0C-AF9F8E4C349D}" dt="2021-11-04T02:08:19.356" v="57"/>
          <ac:spMkLst>
            <pc:docMk/>
            <pc:sldMk cId="3972190804" sldId="335"/>
            <ac:spMk id="40" creationId="{0E4DAAC6-7DB8-44A9-8E15-BE3157DB9B99}"/>
          </ac:spMkLst>
        </pc:spChg>
        <pc:spChg chg="del">
          <ac:chgData name="何路" userId="S::m09158023@o365.mcut.edu.tw::348fb45a-d8b2-4bea-b5b1-e0f2bea58a10" providerId="AD" clId="Web-{B3A9CEC7-1EE6-4F7B-DB0C-AF9F8E4C349D}" dt="2021-11-04T02:07:02.182" v="32"/>
          <ac:spMkLst>
            <pc:docMk/>
            <pc:sldMk cId="3972190804" sldId="335"/>
            <ac:spMk id="42" creationId="{07A356E7-054A-4AE9-B93D-F0D3291E6946}"/>
          </ac:spMkLst>
        </pc:spChg>
        <pc:spChg chg="del">
          <ac:chgData name="何路" userId="S::m09158023@o365.mcut.edu.tw::348fb45a-d8b2-4bea-b5b1-e0f2bea58a10" providerId="AD" clId="Web-{B3A9CEC7-1EE6-4F7B-DB0C-AF9F8E4C349D}" dt="2021-11-04T02:07:02.182" v="31"/>
          <ac:spMkLst>
            <pc:docMk/>
            <pc:sldMk cId="3972190804" sldId="335"/>
            <ac:spMk id="43" creationId="{22681AF9-52C6-4E91-9AF0-5D224DB2532E}"/>
          </ac:spMkLst>
        </pc:spChg>
        <pc:spChg chg="del">
          <ac:chgData name="何路" userId="S::m09158023@o365.mcut.edu.tw::348fb45a-d8b2-4bea-b5b1-e0f2bea58a10" providerId="AD" clId="Web-{B3A9CEC7-1EE6-4F7B-DB0C-AF9F8E4C349D}" dt="2021-11-04T02:08:08.731" v="47"/>
          <ac:spMkLst>
            <pc:docMk/>
            <pc:sldMk cId="3972190804" sldId="335"/>
            <ac:spMk id="45" creationId="{DAB86DCF-B33B-46A3-AAED-A75D499940BE}"/>
          </ac:spMkLst>
        </pc:spChg>
        <pc:spChg chg="add mod">
          <ac:chgData name="何路" userId="S::m09158023@o365.mcut.edu.tw::348fb45a-d8b2-4bea-b5b1-e0f2bea58a10" providerId="AD" clId="Web-{B3A9CEC7-1EE6-4F7B-DB0C-AF9F8E4C349D}" dt="2021-11-04T02:13:16.191" v="126" actId="20577"/>
          <ac:spMkLst>
            <pc:docMk/>
            <pc:sldMk cId="3972190804" sldId="335"/>
            <ac:spMk id="50" creationId="{3213024E-78A2-4002-AB0F-56F22F870424}"/>
          </ac:spMkLst>
        </pc:spChg>
        <pc:spChg chg="add mod">
          <ac:chgData name="何路" userId="S::m09158023@o365.mcut.edu.tw::348fb45a-d8b2-4bea-b5b1-e0f2bea58a10" providerId="AD" clId="Web-{B3A9CEC7-1EE6-4F7B-DB0C-AF9F8E4C349D}" dt="2021-11-04T02:39:45.023" v="785" actId="1076"/>
          <ac:spMkLst>
            <pc:docMk/>
            <pc:sldMk cId="3972190804" sldId="335"/>
            <ac:spMk id="63" creationId="{7FC09788-28BE-4CE6-93DA-05C4631FDC2D}"/>
          </ac:spMkLst>
        </pc:spChg>
        <pc:graphicFrameChg chg="add mod modGraphic">
          <ac:chgData name="何路" userId="S::m09158023@o365.mcut.edu.tw::348fb45a-d8b2-4bea-b5b1-e0f2bea58a10" providerId="AD" clId="Web-{B3A9CEC7-1EE6-4F7B-DB0C-AF9F8E4C349D}" dt="2021-11-04T03:08:26.218" v="1277"/>
          <ac:graphicFrameMkLst>
            <pc:docMk/>
            <pc:sldMk cId="3972190804" sldId="335"/>
            <ac:graphicFrameMk id="18" creationId="{DB2DC212-B95D-451E-BE29-F302EF3E87FC}"/>
          </ac:graphicFrameMkLst>
        </pc:graphicFrameChg>
        <pc:cxnChg chg="add mod">
          <ac:chgData name="何路" userId="S::m09158023@o365.mcut.edu.tw::348fb45a-d8b2-4bea-b5b1-e0f2bea58a10" providerId="AD" clId="Web-{B3A9CEC7-1EE6-4F7B-DB0C-AF9F8E4C349D}" dt="2021-11-04T02:38:06.396" v="770"/>
          <ac:cxnSpMkLst>
            <pc:docMk/>
            <pc:sldMk cId="3972190804" sldId="335"/>
            <ac:cxnSpMk id="15" creationId="{43E92763-C133-40BC-BBDC-411A88C30E36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8:06.412" v="771"/>
          <ac:cxnSpMkLst>
            <pc:docMk/>
            <pc:sldMk cId="3972190804" sldId="335"/>
            <ac:cxnSpMk id="16" creationId="{5FE45599-65BD-4055-8CAD-ACEE22B0F799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34:00.313" v="718"/>
          <ac:cxnSpMkLst>
            <pc:docMk/>
            <pc:sldMk cId="3972190804" sldId="335"/>
            <ac:cxnSpMk id="20" creationId="{1756170E-644D-478A-B523-C7515E05CEE2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14:47.318" v="139"/>
          <ac:cxnSpMkLst>
            <pc:docMk/>
            <pc:sldMk cId="3972190804" sldId="335"/>
            <ac:cxnSpMk id="28" creationId="{EE8DED53-47D3-49FE-8D5E-8854A1D62E23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14:46.177" v="138"/>
          <ac:cxnSpMkLst>
            <pc:docMk/>
            <pc:sldMk cId="3972190804" sldId="335"/>
            <ac:cxnSpMk id="29" creationId="{DC6756A9-4408-42D4-A1D5-431D3DD43611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15:02.146" v="144"/>
          <ac:cxnSpMkLst>
            <pc:docMk/>
            <pc:sldMk cId="3972190804" sldId="335"/>
            <ac:cxnSpMk id="30" creationId="{F0377FD5-B9B6-40FA-9F84-84F4406A321F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15:03.318" v="145"/>
          <ac:cxnSpMkLst>
            <pc:docMk/>
            <pc:sldMk cId="3972190804" sldId="335"/>
            <ac:cxnSpMk id="36" creationId="{B1AA41DC-72B7-44B4-A24C-C05FE381254A}"/>
          </ac:cxnSpMkLst>
        </pc:cxnChg>
        <pc:cxnChg chg="del mod">
          <ac:chgData name="何路" userId="S::m09158023@o365.mcut.edu.tw::348fb45a-d8b2-4bea-b5b1-e0f2bea58a10" providerId="AD" clId="Web-{B3A9CEC7-1EE6-4F7B-DB0C-AF9F8E4C349D}" dt="2021-11-04T02:15:04.240" v="146"/>
          <ac:cxnSpMkLst>
            <pc:docMk/>
            <pc:sldMk cId="3972190804" sldId="335"/>
            <ac:cxnSpMk id="41" creationId="{715C2513-35DB-472D-B512-A3D10F87C88E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3:34:41.894" v="1310" actId="1076"/>
          <ac:cxnSpMkLst>
            <pc:docMk/>
            <pc:sldMk cId="3972190804" sldId="335"/>
            <ac:cxnSpMk id="46" creationId="{CA3723A0-F841-4636-B6DA-2E26498A840F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8:06.427" v="772"/>
          <ac:cxnSpMkLst>
            <pc:docMk/>
            <pc:sldMk cId="3972190804" sldId="335"/>
            <ac:cxnSpMk id="47" creationId="{C568BE93-1B28-46CC-ABBC-453A2A79E781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11:20.110" v="98" actId="1076"/>
          <ac:cxnSpMkLst>
            <pc:docMk/>
            <pc:sldMk cId="3972190804" sldId="335"/>
            <ac:cxnSpMk id="48" creationId="{46A17F82-2EB4-4D6C-8C8E-01841EB327B9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11:51.564" v="105" actId="1076"/>
          <ac:cxnSpMkLst>
            <pc:docMk/>
            <pc:sldMk cId="3972190804" sldId="335"/>
            <ac:cxnSpMk id="49" creationId="{8A5B0733-D9B0-4969-B6E6-8C0E2DF2F187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8:06.443" v="773"/>
          <ac:cxnSpMkLst>
            <pc:docMk/>
            <pc:sldMk cId="3972190804" sldId="335"/>
            <ac:cxnSpMk id="51" creationId="{7CECB5BD-DC97-448F-80A5-3A3826031726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14:13.005" v="136" actId="1076"/>
          <ac:cxnSpMkLst>
            <pc:docMk/>
            <pc:sldMk cId="3972190804" sldId="335"/>
            <ac:cxnSpMk id="52" creationId="{E088B0D4-4F4F-43CE-B861-9654CC67C3A6}"/>
          </ac:cxnSpMkLst>
        </pc:cxnChg>
        <pc:cxnChg chg="add del mod">
          <ac:chgData name="何路" userId="S::m09158023@o365.mcut.edu.tw::348fb45a-d8b2-4bea-b5b1-e0f2bea58a10" providerId="AD" clId="Web-{B3A9CEC7-1EE6-4F7B-DB0C-AF9F8E4C349D}" dt="2021-11-04T02:17:14.290" v="158"/>
          <ac:cxnSpMkLst>
            <pc:docMk/>
            <pc:sldMk cId="3972190804" sldId="335"/>
            <ac:cxnSpMk id="53" creationId="{F3CC3851-936C-4804-AF68-CF1DC41D22BA}"/>
          </ac:cxnSpMkLst>
        </pc:cxnChg>
        <pc:cxnChg chg="add del mod">
          <ac:chgData name="何路" userId="S::m09158023@o365.mcut.edu.tw::348fb45a-d8b2-4bea-b5b1-e0f2bea58a10" providerId="AD" clId="Web-{B3A9CEC7-1EE6-4F7B-DB0C-AF9F8E4C349D}" dt="2021-11-04T02:33:46.906" v="715"/>
          <ac:cxnSpMkLst>
            <pc:docMk/>
            <pc:sldMk cId="3972190804" sldId="335"/>
            <ac:cxnSpMk id="54" creationId="{14EDAD4E-E410-4ACB-95CA-25CB48F56738}"/>
          </ac:cxnSpMkLst>
        </pc:cxnChg>
        <pc:cxnChg chg="add del mod">
          <ac:chgData name="何路" userId="S::m09158023@o365.mcut.edu.tw::348fb45a-d8b2-4bea-b5b1-e0f2bea58a10" providerId="AD" clId="Web-{B3A9CEC7-1EE6-4F7B-DB0C-AF9F8E4C349D}" dt="2021-11-04T02:31:57.450" v="695"/>
          <ac:cxnSpMkLst>
            <pc:docMk/>
            <pc:sldMk cId="3972190804" sldId="335"/>
            <ac:cxnSpMk id="55" creationId="{D4913F08-1537-4A80-BE10-65E3C134CA5B}"/>
          </ac:cxnSpMkLst>
        </pc:cxnChg>
        <pc:cxnChg chg="add del mod">
          <ac:chgData name="何路" userId="S::m09158023@o365.mcut.edu.tw::348fb45a-d8b2-4bea-b5b1-e0f2bea58a10" providerId="AD" clId="Web-{B3A9CEC7-1EE6-4F7B-DB0C-AF9F8E4C349D}" dt="2021-11-04T02:31:59.232" v="696"/>
          <ac:cxnSpMkLst>
            <pc:docMk/>
            <pc:sldMk cId="3972190804" sldId="335"/>
            <ac:cxnSpMk id="56" creationId="{17644D6A-26B5-4888-8E08-F7FC0F4EBB5C}"/>
          </ac:cxnSpMkLst>
        </pc:cxnChg>
        <pc:cxnChg chg="add del mod">
          <ac:chgData name="何路" userId="S::m09158023@o365.mcut.edu.tw::348fb45a-d8b2-4bea-b5b1-e0f2bea58a10" providerId="AD" clId="Web-{B3A9CEC7-1EE6-4F7B-DB0C-AF9F8E4C349D}" dt="2021-11-04T02:31:59.841" v="697"/>
          <ac:cxnSpMkLst>
            <pc:docMk/>
            <pc:sldMk cId="3972190804" sldId="335"/>
            <ac:cxnSpMk id="57" creationId="{B4A61B21-ED36-4409-83BF-ADCDC8B96CA6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3:01:27.271" v="1072" actId="1076"/>
          <ac:cxnSpMkLst>
            <pc:docMk/>
            <pc:sldMk cId="3972190804" sldId="335"/>
            <ac:cxnSpMk id="58" creationId="{47885ABC-1902-4051-9BFA-DDBD42620C18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5:23.174" v="734"/>
          <ac:cxnSpMkLst>
            <pc:docMk/>
            <pc:sldMk cId="3972190804" sldId="335"/>
            <ac:cxnSpMk id="59" creationId="{2E0FD1C4-AD71-41A2-ACA5-9DBB8BBC6060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5:23.111" v="731"/>
          <ac:cxnSpMkLst>
            <pc:docMk/>
            <pc:sldMk cId="3972190804" sldId="335"/>
            <ac:cxnSpMk id="60" creationId="{E062D85F-87F4-4F1D-AD72-6F539E58372D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5:23.127" v="732"/>
          <ac:cxnSpMkLst>
            <pc:docMk/>
            <pc:sldMk cId="3972190804" sldId="335"/>
            <ac:cxnSpMk id="61" creationId="{D2DB4239-79D4-427F-83CA-FAFC461557D9}"/>
          </ac:cxnSpMkLst>
        </pc:cxnChg>
        <pc:cxnChg chg="add mod">
          <ac:chgData name="何路" userId="S::m09158023@o365.mcut.edu.tw::348fb45a-d8b2-4bea-b5b1-e0f2bea58a10" providerId="AD" clId="Web-{B3A9CEC7-1EE6-4F7B-DB0C-AF9F8E4C349D}" dt="2021-11-04T02:35:23.158" v="733"/>
          <ac:cxnSpMkLst>
            <pc:docMk/>
            <pc:sldMk cId="3972190804" sldId="335"/>
            <ac:cxnSpMk id="62" creationId="{1EFF905D-30DC-4B08-8C45-61C75FCAD73F}"/>
          </ac:cxnSpMkLst>
        </pc:cxnChg>
      </pc:sldChg>
      <pc:sldChg chg="add ord replId">
        <pc:chgData name="何路" userId="S::m09158023@o365.mcut.edu.tw::348fb45a-d8b2-4bea-b5b1-e0f2bea58a10" providerId="AD" clId="Web-{B3A9CEC7-1EE6-4F7B-DB0C-AF9F8E4C349D}" dt="2021-11-04T04:38:52.921" v="1313"/>
        <pc:sldMkLst>
          <pc:docMk/>
          <pc:sldMk cId="987231337" sldId="336"/>
        </pc:sldMkLst>
      </pc:sldChg>
    </pc:docChg>
  </pc:docChgLst>
  <pc:docChgLst>
    <pc:chgData name="何路" userId="S::m09158023@o365.mcut.edu.tw::348fb45a-d8b2-4bea-b5b1-e0f2bea58a10" providerId="AD" clId="Web-{EAB962EB-7E33-E1C7-5B78-C9CF1034F7EC}"/>
    <pc:docChg chg="delSld modSld">
      <pc:chgData name="何路" userId="S::m09158023@o365.mcut.edu.tw::348fb45a-d8b2-4bea-b5b1-e0f2bea58a10" providerId="AD" clId="Web-{EAB962EB-7E33-E1C7-5B78-C9CF1034F7EC}" dt="2022-02-09T14:12:04.609" v="201" actId="20577"/>
      <pc:docMkLst>
        <pc:docMk/>
      </pc:docMkLst>
      <pc:sldChg chg="modSp">
        <pc:chgData name="何路" userId="S::m09158023@o365.mcut.edu.tw::348fb45a-d8b2-4bea-b5b1-e0f2bea58a10" providerId="AD" clId="Web-{EAB962EB-7E33-E1C7-5B78-C9CF1034F7EC}" dt="2022-02-09T14:12:03.874" v="197" actId="1076"/>
        <pc:sldMkLst>
          <pc:docMk/>
          <pc:sldMk cId="2542688209" sldId="453"/>
        </pc:sldMkLst>
        <pc:spChg chg="mod">
          <ac:chgData name="何路" userId="S::m09158023@o365.mcut.edu.tw::348fb45a-d8b2-4bea-b5b1-e0f2bea58a10" providerId="AD" clId="Web-{EAB962EB-7E33-E1C7-5B78-C9CF1034F7EC}" dt="2022-02-09T14:12:03.874" v="197" actId="1076"/>
          <ac:spMkLst>
            <pc:docMk/>
            <pc:sldMk cId="2542688209" sldId="453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EAB962EB-7E33-E1C7-5B78-C9CF1034F7EC}" dt="2022-02-09T14:00:45.535" v="63" actId="1076"/>
        <pc:sldMkLst>
          <pc:docMk/>
          <pc:sldMk cId="2906177567" sldId="460"/>
        </pc:sldMkLst>
        <pc:picChg chg="mod">
          <ac:chgData name="何路" userId="S::m09158023@o365.mcut.edu.tw::348fb45a-d8b2-4bea-b5b1-e0f2bea58a10" providerId="AD" clId="Web-{EAB962EB-7E33-E1C7-5B78-C9CF1034F7EC}" dt="2022-02-09T14:00:45.535" v="63" actId="1076"/>
          <ac:picMkLst>
            <pc:docMk/>
            <pc:sldMk cId="2906177567" sldId="460"/>
            <ac:picMk id="10" creationId="{7D8A89A4-5E1D-4F3D-AE6A-AE5CFF33F6AB}"/>
          </ac:picMkLst>
        </pc:picChg>
      </pc:sldChg>
      <pc:sldChg chg="addSp delSp modSp">
        <pc:chgData name="何路" userId="S::m09158023@o365.mcut.edu.tw::348fb45a-d8b2-4bea-b5b1-e0f2bea58a10" providerId="AD" clId="Web-{EAB962EB-7E33-E1C7-5B78-C9CF1034F7EC}" dt="2022-02-09T14:12:04.609" v="201" actId="20577"/>
        <pc:sldMkLst>
          <pc:docMk/>
          <pc:sldMk cId="4236663795" sldId="466"/>
        </pc:sldMkLst>
        <pc:spChg chg="add del">
          <ac:chgData name="何路" userId="S::m09158023@o365.mcut.edu.tw::348fb45a-d8b2-4bea-b5b1-e0f2bea58a10" providerId="AD" clId="Web-{EAB962EB-7E33-E1C7-5B78-C9CF1034F7EC}" dt="2022-02-09T14:00:55.301" v="65"/>
          <ac:spMkLst>
            <pc:docMk/>
            <pc:sldMk cId="4236663795" sldId="466"/>
            <ac:spMk id="13" creationId="{F99D89BC-EE7C-4485-8EB1-52A3461F80E5}"/>
          </ac:spMkLst>
        </pc:spChg>
        <pc:spChg chg="add mod">
          <ac:chgData name="何路" userId="S::m09158023@o365.mcut.edu.tw::348fb45a-d8b2-4bea-b5b1-e0f2bea58a10" providerId="AD" clId="Web-{EAB962EB-7E33-E1C7-5B78-C9CF1034F7EC}" dt="2022-02-09T14:01:23.551" v="69" actId="14100"/>
          <ac:spMkLst>
            <pc:docMk/>
            <pc:sldMk cId="4236663795" sldId="466"/>
            <ac:spMk id="15" creationId="{738130E1-567C-42C4-99AC-4FDDC3DEB2E8}"/>
          </ac:spMkLst>
        </pc:spChg>
        <pc:spChg chg="add mod">
          <ac:chgData name="何路" userId="S::m09158023@o365.mcut.edu.tw::348fb45a-d8b2-4bea-b5b1-e0f2bea58a10" providerId="AD" clId="Web-{EAB962EB-7E33-E1C7-5B78-C9CF1034F7EC}" dt="2022-02-09T14:01:34.364" v="73" actId="14100"/>
          <ac:spMkLst>
            <pc:docMk/>
            <pc:sldMk cId="4236663795" sldId="466"/>
            <ac:spMk id="17" creationId="{C3AC837E-D94C-497C-9957-50E841037883}"/>
          </ac:spMkLst>
        </pc:spChg>
        <pc:spChg chg="add mod">
          <ac:chgData name="何路" userId="S::m09158023@o365.mcut.edu.tw::348fb45a-d8b2-4bea-b5b1-e0f2bea58a10" providerId="AD" clId="Web-{EAB962EB-7E33-E1C7-5B78-C9CF1034F7EC}" dt="2022-02-09T14:10:34.560" v="177" actId="1076"/>
          <ac:spMkLst>
            <pc:docMk/>
            <pc:sldMk cId="4236663795" sldId="466"/>
            <ac:spMk id="18" creationId="{3FD57E19-88E6-4C2B-8908-6D37335980C6}"/>
          </ac:spMkLst>
        </pc:spChg>
        <pc:spChg chg="add mod">
          <ac:chgData name="何路" userId="S::m09158023@o365.mcut.edu.tw::348fb45a-d8b2-4bea-b5b1-e0f2bea58a10" providerId="AD" clId="Web-{EAB962EB-7E33-E1C7-5B78-C9CF1034F7EC}" dt="2022-02-09T14:10:42.982" v="183" actId="20577"/>
          <ac:spMkLst>
            <pc:docMk/>
            <pc:sldMk cId="4236663795" sldId="466"/>
            <ac:spMk id="19" creationId="{0F15CC70-8A9C-4A1B-B192-1C5ED092D21F}"/>
          </ac:spMkLst>
        </pc:spChg>
        <pc:spChg chg="add mod">
          <ac:chgData name="何路" userId="S::m09158023@o365.mcut.edu.tw::348fb45a-d8b2-4bea-b5b1-e0f2bea58a10" providerId="AD" clId="Web-{EAB962EB-7E33-E1C7-5B78-C9CF1034F7EC}" dt="2022-02-09T14:10:51.279" v="189" actId="20577"/>
          <ac:spMkLst>
            <pc:docMk/>
            <pc:sldMk cId="4236663795" sldId="466"/>
            <ac:spMk id="20" creationId="{2A657F6D-6A99-4F9E-9D4C-370AD6E1E18C}"/>
          </ac:spMkLst>
        </pc:spChg>
        <pc:spChg chg="add mod">
          <ac:chgData name="何路" userId="S::m09158023@o365.mcut.edu.tw::348fb45a-d8b2-4bea-b5b1-e0f2bea58a10" providerId="AD" clId="Web-{EAB962EB-7E33-E1C7-5B78-C9CF1034F7EC}" dt="2022-02-09T14:12:04.609" v="201" actId="20577"/>
          <ac:spMkLst>
            <pc:docMk/>
            <pc:sldMk cId="4236663795" sldId="466"/>
            <ac:spMk id="21" creationId="{0E9BD060-B443-4FF2-948F-6141431ADFF2}"/>
          </ac:spMkLst>
        </pc:spChg>
        <pc:picChg chg="add del mod">
          <ac:chgData name="何路" userId="S::m09158023@o365.mcut.edu.tw::348fb45a-d8b2-4bea-b5b1-e0f2bea58a10" providerId="AD" clId="Web-{EAB962EB-7E33-E1C7-5B78-C9CF1034F7EC}" dt="2022-02-09T13:57:49.172" v="3"/>
          <ac:picMkLst>
            <pc:docMk/>
            <pc:sldMk cId="4236663795" sldId="466"/>
            <ac:picMk id="2" creationId="{514484D4-395E-4A80-B3BF-B1ED74F421A3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7.784" v="58" actId="1076"/>
          <ac:picMkLst>
            <pc:docMk/>
            <pc:sldMk cId="4236663795" sldId="466"/>
            <ac:picMk id="4" creationId="{9FE1DA6D-DC32-464B-8B36-86A74077E8F0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7.784" v="59" actId="1076"/>
          <ac:picMkLst>
            <pc:docMk/>
            <pc:sldMk cId="4236663795" sldId="466"/>
            <ac:picMk id="5" creationId="{77B4CD52-D286-4F1A-8FAD-CA4950C76FAB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7.800" v="60" actId="1076"/>
          <ac:picMkLst>
            <pc:docMk/>
            <pc:sldMk cId="4236663795" sldId="466"/>
            <ac:picMk id="6" creationId="{E883A17C-B410-44DF-A0DB-2511FDC15841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7.800" v="61" actId="1076"/>
          <ac:picMkLst>
            <pc:docMk/>
            <pc:sldMk cId="4236663795" sldId="466"/>
            <ac:picMk id="7" creationId="{725555AB-587F-48B2-A847-5B4A5CE9ED2B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1.956" v="56" actId="1076"/>
          <ac:picMkLst>
            <pc:docMk/>
            <pc:sldMk cId="4236663795" sldId="466"/>
            <ac:picMk id="8" creationId="{5E764B81-B2F2-4B6B-A142-C235A0FCA861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07.440" v="52" actId="14100"/>
          <ac:picMkLst>
            <pc:docMk/>
            <pc:sldMk cId="4236663795" sldId="466"/>
            <ac:picMk id="9" creationId="{66B255AE-6A06-480D-AB69-171F8129E282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13.300" v="57" actId="1076"/>
          <ac:picMkLst>
            <pc:docMk/>
            <pc:sldMk cId="4236663795" sldId="466"/>
            <ac:picMk id="10" creationId="{5956A5E0-E30D-4CE0-A9B9-7EA9888FBB47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0:09.331" v="55" actId="1076"/>
          <ac:picMkLst>
            <pc:docMk/>
            <pc:sldMk cId="4236663795" sldId="466"/>
            <ac:picMk id="11" creationId="{E1AA87E4-CBFE-44CC-9158-120FB5E9190E}"/>
          </ac:picMkLst>
        </pc:picChg>
      </pc:sldChg>
      <pc:sldChg chg="del">
        <pc:chgData name="何路" userId="S::m09158023@o365.mcut.edu.tw::348fb45a-d8b2-4bea-b5b1-e0f2bea58a10" providerId="AD" clId="Web-{EAB962EB-7E33-E1C7-5B78-C9CF1034F7EC}" dt="2022-02-09T14:08:44.746" v="169"/>
        <pc:sldMkLst>
          <pc:docMk/>
          <pc:sldMk cId="1994347457" sldId="467"/>
        </pc:sldMkLst>
      </pc:sldChg>
      <pc:sldChg chg="addSp delSp modSp">
        <pc:chgData name="何路" userId="S::m09158023@o365.mcut.edu.tw::348fb45a-d8b2-4bea-b5b1-e0f2bea58a10" providerId="AD" clId="Web-{EAB962EB-7E33-E1C7-5B78-C9CF1034F7EC}" dt="2022-02-09T14:09:04.840" v="175" actId="20577"/>
        <pc:sldMkLst>
          <pc:docMk/>
          <pc:sldMk cId="4138675333" sldId="468"/>
        </pc:sldMkLst>
        <pc:spChg chg="mod">
          <ac:chgData name="何路" userId="S::m09158023@o365.mcut.edu.tw::348fb45a-d8b2-4bea-b5b1-e0f2bea58a10" providerId="AD" clId="Web-{EAB962EB-7E33-E1C7-5B78-C9CF1034F7EC}" dt="2022-02-09T14:08:42.199" v="168" actId="20577"/>
          <ac:spMkLst>
            <pc:docMk/>
            <pc:sldMk cId="4138675333" sldId="468"/>
            <ac:spMk id="3" creationId="{EA603993-B374-4216-A792-85CB87E407FC}"/>
          </ac:spMkLst>
        </pc:spChg>
        <pc:spChg chg="del">
          <ac:chgData name="何路" userId="S::m09158023@o365.mcut.edu.tw::348fb45a-d8b2-4bea-b5b1-e0f2bea58a10" providerId="AD" clId="Web-{EAB962EB-7E33-E1C7-5B78-C9CF1034F7EC}" dt="2022-02-09T14:08:06.355" v="146"/>
          <ac:spMkLst>
            <pc:docMk/>
            <pc:sldMk cId="4138675333" sldId="468"/>
            <ac:spMk id="4" creationId="{6BCF712E-5310-4D9C-A507-BF8C1078FE56}"/>
          </ac:spMkLst>
        </pc:spChg>
        <pc:spChg chg="add mod">
          <ac:chgData name="何路" userId="S::m09158023@o365.mcut.edu.tw::348fb45a-d8b2-4bea-b5b1-e0f2bea58a10" providerId="AD" clId="Web-{EAB962EB-7E33-E1C7-5B78-C9CF1034F7EC}" dt="2022-02-09T14:06:48.150" v="136" actId="20577"/>
          <ac:spMkLst>
            <pc:docMk/>
            <pc:sldMk cId="4138675333" sldId="468"/>
            <ac:spMk id="14" creationId="{7D1C7610-BC81-4D8A-B76B-55603C2C4BD3}"/>
          </ac:spMkLst>
        </pc:spChg>
        <pc:spChg chg="add mod">
          <ac:chgData name="何路" userId="S::m09158023@o365.mcut.edu.tw::348fb45a-d8b2-4bea-b5b1-e0f2bea58a10" providerId="AD" clId="Web-{EAB962EB-7E33-E1C7-5B78-C9CF1034F7EC}" dt="2022-02-09T14:09:04.840" v="175" actId="20577"/>
          <ac:spMkLst>
            <pc:docMk/>
            <pc:sldMk cId="4138675333" sldId="468"/>
            <ac:spMk id="15" creationId="{29C57A61-72FF-4018-8191-0679B3B9DD9A}"/>
          </ac:spMkLst>
        </pc:spChg>
        <pc:spChg chg="add mod">
          <ac:chgData name="何路" userId="S::m09158023@o365.mcut.edu.tw::348fb45a-d8b2-4bea-b5b1-e0f2bea58a10" providerId="AD" clId="Web-{EAB962EB-7E33-E1C7-5B78-C9CF1034F7EC}" dt="2022-02-09T14:07:05.244" v="145" actId="20577"/>
          <ac:spMkLst>
            <pc:docMk/>
            <pc:sldMk cId="4138675333" sldId="468"/>
            <ac:spMk id="16" creationId="{BD7D4E27-4E67-4046-BF35-EFE6207713C5}"/>
          </ac:spMkLst>
        </pc:spChg>
        <pc:picChg chg="add del mod">
          <ac:chgData name="何路" userId="S::m09158023@o365.mcut.edu.tw::348fb45a-d8b2-4bea-b5b1-e0f2bea58a10" providerId="AD" clId="Web-{EAB962EB-7E33-E1C7-5B78-C9CF1034F7EC}" dt="2022-02-09T13:58:15.438" v="9"/>
          <ac:picMkLst>
            <pc:docMk/>
            <pc:sldMk cId="4138675333" sldId="468"/>
            <ac:picMk id="2" creationId="{A1F70CC6-56B6-464C-B082-7258FA41ECEB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3:39.069" v="99"/>
          <ac:picMkLst>
            <pc:docMk/>
            <pc:sldMk cId="4138675333" sldId="468"/>
            <ac:picMk id="5" creationId="{97BA4A52-D81C-4639-8FA9-E202539391E3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3:39.069" v="98"/>
          <ac:picMkLst>
            <pc:docMk/>
            <pc:sldMk cId="4138675333" sldId="468"/>
            <ac:picMk id="6" creationId="{1F2A34C1-F6C6-4249-B2D4-405B8DB982CE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3:41.131" v="100"/>
          <ac:picMkLst>
            <pc:docMk/>
            <pc:sldMk cId="4138675333" sldId="468"/>
            <ac:picMk id="7" creationId="{50A2ED66-B392-4C1B-80FF-23940B9368C1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3:39.069" v="97"/>
          <ac:picMkLst>
            <pc:docMk/>
            <pc:sldMk cId="4138675333" sldId="468"/>
            <ac:picMk id="8" creationId="{4480E024-7018-4696-96DA-3F897AB00CA2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4:20.304" v="103"/>
          <ac:picMkLst>
            <pc:docMk/>
            <pc:sldMk cId="4138675333" sldId="468"/>
            <ac:picMk id="9" creationId="{A5D1C6DF-A5E6-4A32-9B6D-FB703B5C8C5C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6:32.259" v="128" actId="1076"/>
          <ac:picMkLst>
            <pc:docMk/>
            <pc:sldMk cId="4138675333" sldId="468"/>
            <ac:picMk id="10" creationId="{4DD1E439-A1A4-4C2C-8270-15FC32D5B0D8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8:59.246" v="173" actId="1076"/>
          <ac:picMkLst>
            <pc:docMk/>
            <pc:sldMk cId="4138675333" sldId="468"/>
            <ac:picMk id="11" creationId="{BEE72C5D-0967-4E7E-AED3-F341E381596B}"/>
          </ac:picMkLst>
        </pc:picChg>
        <pc:picChg chg="add del mod">
          <ac:chgData name="何路" userId="S::m09158023@o365.mcut.edu.tw::348fb45a-d8b2-4bea-b5b1-e0f2bea58a10" providerId="AD" clId="Web-{EAB962EB-7E33-E1C7-5B78-C9CF1034F7EC}" dt="2022-02-09T14:05:45.212" v="121"/>
          <ac:picMkLst>
            <pc:docMk/>
            <pc:sldMk cId="4138675333" sldId="468"/>
            <ac:picMk id="12" creationId="{20A45CE1-AB05-4E68-8FE5-9189FB3F7E30}"/>
          </ac:picMkLst>
        </pc:picChg>
        <pc:picChg chg="add mod">
          <ac:chgData name="何路" userId="S::m09158023@o365.mcut.edu.tw::348fb45a-d8b2-4bea-b5b1-e0f2bea58a10" providerId="AD" clId="Web-{EAB962EB-7E33-E1C7-5B78-C9CF1034F7EC}" dt="2022-02-09T14:08:57.387" v="172" actId="14100"/>
          <ac:picMkLst>
            <pc:docMk/>
            <pc:sldMk cId="4138675333" sldId="468"/>
            <ac:picMk id="13" creationId="{4A924C0B-3453-403F-A902-617226F99914}"/>
          </ac:picMkLst>
        </pc:picChg>
      </pc:sldChg>
    </pc:docChg>
  </pc:docChgLst>
  <pc:docChgLst>
    <pc:chgData name="何路" userId="S::m09158023@o365.mcut.edu.tw::348fb45a-d8b2-4bea-b5b1-e0f2bea58a10" providerId="AD" clId="Web-{E7E3D6BD-5948-E4AD-15A7-78BCE655E7E6}"/>
    <pc:docChg chg="modSld">
      <pc:chgData name="何路" userId="S::m09158023@o365.mcut.edu.tw::348fb45a-d8b2-4bea-b5b1-e0f2bea58a10" providerId="AD" clId="Web-{E7E3D6BD-5948-E4AD-15A7-78BCE655E7E6}" dt="2021-12-27T05:04:52.217" v="1"/>
      <pc:docMkLst>
        <pc:docMk/>
      </pc:docMkLst>
      <pc:sldChg chg="addSp delSp">
        <pc:chgData name="何路" userId="S::m09158023@o365.mcut.edu.tw::348fb45a-d8b2-4bea-b5b1-e0f2bea58a10" providerId="AD" clId="Web-{E7E3D6BD-5948-E4AD-15A7-78BCE655E7E6}" dt="2021-12-27T05:04:52.217" v="1"/>
        <pc:sldMkLst>
          <pc:docMk/>
          <pc:sldMk cId="1731775079" sldId="398"/>
        </pc:sldMkLst>
        <pc:spChg chg="add del">
          <ac:chgData name="何路" userId="S::m09158023@o365.mcut.edu.tw::348fb45a-d8b2-4bea-b5b1-e0f2bea58a10" providerId="AD" clId="Web-{E7E3D6BD-5948-E4AD-15A7-78BCE655E7E6}" dt="2021-12-27T05:04:52.217" v="1"/>
          <ac:spMkLst>
            <pc:docMk/>
            <pc:sldMk cId="1731775079" sldId="398"/>
            <ac:spMk id="5" creationId="{103F2E12-2256-4530-9467-B41CA5589F3D}"/>
          </ac:spMkLst>
        </pc:spChg>
      </pc:sldChg>
    </pc:docChg>
  </pc:docChgLst>
  <pc:docChgLst>
    <pc:chgData name="何路" userId="S::m09158023@o365.mcut.edu.tw::348fb45a-d8b2-4bea-b5b1-e0f2bea58a10" providerId="AD" clId="Web-{773C4618-B154-525B-BB7C-05D661686675}"/>
    <pc:docChg chg="addSld delSld modSld sldOrd">
      <pc:chgData name="何路" userId="S::m09158023@o365.mcut.edu.tw::348fb45a-d8b2-4bea-b5b1-e0f2bea58a10" providerId="AD" clId="Web-{773C4618-B154-525B-BB7C-05D661686675}" dt="2021-10-12T02:31:28.185" v="337" actId="20577"/>
      <pc:docMkLst>
        <pc:docMk/>
      </pc:docMkLst>
      <pc:sldChg chg="add del ord">
        <pc:chgData name="何路" userId="S::m09158023@o365.mcut.edu.tw::348fb45a-d8b2-4bea-b5b1-e0f2bea58a10" providerId="AD" clId="Web-{773C4618-B154-525B-BB7C-05D661686675}" dt="2021-10-12T01:53:42.825" v="30"/>
        <pc:sldMkLst>
          <pc:docMk/>
          <pc:sldMk cId="3832036530" sldId="310"/>
        </pc:sldMkLst>
      </pc:sldChg>
      <pc:sldChg chg="addSp delSp modSp add del ord replId">
        <pc:chgData name="何路" userId="S::m09158023@o365.mcut.edu.tw::348fb45a-d8b2-4bea-b5b1-e0f2bea58a10" providerId="AD" clId="Web-{773C4618-B154-525B-BB7C-05D661686675}" dt="2021-10-12T02:00:38.585" v="62"/>
        <pc:sldMkLst>
          <pc:docMk/>
          <pc:sldMk cId="4230577880" sldId="312"/>
        </pc:sldMkLst>
        <pc:spChg chg="mod">
          <ac:chgData name="何路" userId="S::m09158023@o365.mcut.edu.tw::348fb45a-d8b2-4bea-b5b1-e0f2bea58a10" providerId="AD" clId="Web-{773C4618-B154-525B-BB7C-05D661686675}" dt="2021-10-12T01:52:46.841" v="16" actId="20577"/>
          <ac:spMkLst>
            <pc:docMk/>
            <pc:sldMk cId="4230577880" sldId="312"/>
            <ac:spMk id="3" creationId="{84A20752-5867-410C-8B34-7F8FD064095D}"/>
          </ac:spMkLst>
        </pc:spChg>
        <pc:spChg chg="del">
          <ac:chgData name="何路" userId="S::m09158023@o365.mcut.edu.tw::348fb45a-d8b2-4bea-b5b1-e0f2bea58a10" providerId="AD" clId="Web-{773C4618-B154-525B-BB7C-05D661686675}" dt="2021-10-12T01:51:35.639" v="1"/>
          <ac:spMkLst>
            <pc:docMk/>
            <pc:sldMk cId="4230577880" sldId="312"/>
            <ac:spMk id="11" creationId="{6A664348-8D48-4027-9533-BE8A03B90551}"/>
          </ac:spMkLst>
        </pc:spChg>
        <pc:picChg chg="add mod">
          <ac:chgData name="何路" userId="S::m09158023@o365.mcut.edu.tw::348fb45a-d8b2-4bea-b5b1-e0f2bea58a10" providerId="AD" clId="Web-{773C4618-B154-525B-BB7C-05D661686675}" dt="2021-10-12T01:55:34.699" v="55" actId="1076"/>
          <ac:picMkLst>
            <pc:docMk/>
            <pc:sldMk cId="4230577880" sldId="312"/>
            <ac:picMk id="2" creationId="{271C4C04-024E-4792-AA4C-630ADAF3929E}"/>
          </ac:picMkLst>
        </pc:picChg>
        <pc:picChg chg="del">
          <ac:chgData name="何路" userId="S::m09158023@o365.mcut.edu.tw::348fb45a-d8b2-4bea-b5b1-e0f2bea58a10" providerId="AD" clId="Web-{773C4618-B154-525B-BB7C-05D661686675}" dt="2021-10-12T01:51:36.358" v="2"/>
          <ac:picMkLst>
            <pc:docMk/>
            <pc:sldMk cId="4230577880" sldId="312"/>
            <ac:picMk id="4" creationId="{281E79E5-02C3-42BB-B903-FA590C7B005F}"/>
          </ac:picMkLst>
        </pc:picChg>
        <pc:picChg chg="del">
          <ac:chgData name="何路" userId="S::m09158023@o365.mcut.edu.tw::348fb45a-d8b2-4bea-b5b1-e0f2bea58a10" providerId="AD" clId="Web-{773C4618-B154-525B-BB7C-05D661686675}" dt="2021-10-12T01:51:37.030" v="3"/>
          <ac:picMkLst>
            <pc:docMk/>
            <pc:sldMk cId="4230577880" sldId="312"/>
            <ac:picMk id="10" creationId="{1A054523-291F-43E8-82E0-5A2DCF1B46C2}"/>
          </ac:picMkLst>
        </pc:picChg>
      </pc:sldChg>
      <pc:sldChg chg="addSp delSp modSp add del replId">
        <pc:chgData name="何路" userId="S::m09158023@o365.mcut.edu.tw::348fb45a-d8b2-4bea-b5b1-e0f2bea58a10" providerId="AD" clId="Web-{773C4618-B154-525B-BB7C-05D661686675}" dt="2021-10-12T02:31:28.185" v="337" actId="20577"/>
        <pc:sldMkLst>
          <pc:docMk/>
          <pc:sldMk cId="1286697068" sldId="313"/>
        </pc:sldMkLst>
        <pc:spChg chg="mod">
          <ac:chgData name="何路" userId="S::m09158023@o365.mcut.edu.tw::348fb45a-d8b2-4bea-b5b1-e0f2bea58a10" providerId="AD" clId="Web-{773C4618-B154-525B-BB7C-05D661686675}" dt="2021-10-12T02:18:23.508" v="306" actId="20577"/>
          <ac:spMkLst>
            <pc:docMk/>
            <pc:sldMk cId="1286697068" sldId="313"/>
            <ac:spMk id="3" creationId="{84A20752-5867-410C-8B34-7F8FD064095D}"/>
          </ac:spMkLst>
        </pc:spChg>
        <pc:spChg chg="add del mod">
          <ac:chgData name="何路" userId="S::m09158023@o365.mcut.edu.tw::348fb45a-d8b2-4bea-b5b1-e0f2bea58a10" providerId="AD" clId="Web-{773C4618-B154-525B-BB7C-05D661686675}" dt="2021-10-12T02:14:15.543" v="187"/>
          <ac:spMkLst>
            <pc:docMk/>
            <pc:sldMk cId="1286697068" sldId="313"/>
            <ac:spMk id="6" creationId="{6B7F4223-77B8-4BB8-82B4-7B74025E6C6F}"/>
          </ac:spMkLst>
        </pc:spChg>
        <pc:spChg chg="add mod">
          <ac:chgData name="何路" userId="S::m09158023@o365.mcut.edu.tw::348fb45a-d8b2-4bea-b5b1-e0f2bea58a10" providerId="AD" clId="Web-{773C4618-B154-525B-BB7C-05D661686675}" dt="2021-10-12T02:30:49.857" v="327" actId="20577"/>
          <ac:spMkLst>
            <pc:docMk/>
            <pc:sldMk cId="1286697068" sldId="313"/>
            <ac:spMk id="7" creationId="{FC538B88-DA71-472B-A45D-B0DDAF683718}"/>
          </ac:spMkLst>
        </pc:spChg>
        <pc:spChg chg="add mod">
          <ac:chgData name="何路" userId="S::m09158023@o365.mcut.edu.tw::348fb45a-d8b2-4bea-b5b1-e0f2bea58a10" providerId="AD" clId="Web-{773C4618-B154-525B-BB7C-05D661686675}" dt="2021-10-12T02:31:24.591" v="336" actId="20577"/>
          <ac:spMkLst>
            <pc:docMk/>
            <pc:sldMk cId="1286697068" sldId="313"/>
            <ac:spMk id="8" creationId="{92907A6E-D80E-4DCE-A869-B0925A094DDD}"/>
          </ac:spMkLst>
        </pc:spChg>
        <pc:spChg chg="add mod">
          <ac:chgData name="何路" userId="S::m09158023@o365.mcut.edu.tw::348fb45a-d8b2-4bea-b5b1-e0f2bea58a10" providerId="AD" clId="Web-{773C4618-B154-525B-BB7C-05D661686675}" dt="2021-10-12T02:31:02.794" v="333" actId="1076"/>
          <ac:spMkLst>
            <pc:docMk/>
            <pc:sldMk cId="1286697068" sldId="313"/>
            <ac:spMk id="10" creationId="{4B7F6C19-EF0B-45DA-8CF4-7B568BF811F8}"/>
          </ac:spMkLst>
        </pc:spChg>
        <pc:spChg chg="add mod">
          <ac:chgData name="何路" userId="S::m09158023@o365.mcut.edu.tw::348fb45a-d8b2-4bea-b5b1-e0f2bea58a10" providerId="AD" clId="Web-{773C4618-B154-525B-BB7C-05D661686675}" dt="2021-10-12T02:31:28.185" v="337" actId="20577"/>
          <ac:spMkLst>
            <pc:docMk/>
            <pc:sldMk cId="1286697068" sldId="313"/>
            <ac:spMk id="11" creationId="{9F5B2ABA-6889-478B-909C-0A839728D5A5}"/>
          </ac:spMkLst>
        </pc:spChg>
        <pc:spChg chg="add mod">
          <ac:chgData name="何路" userId="S::m09158023@o365.mcut.edu.tw::348fb45a-d8b2-4bea-b5b1-e0f2bea58a10" providerId="AD" clId="Web-{773C4618-B154-525B-BB7C-05D661686675}" dt="2021-10-12T02:31:15.778" v="335" actId="1076"/>
          <ac:spMkLst>
            <pc:docMk/>
            <pc:sldMk cId="1286697068" sldId="313"/>
            <ac:spMk id="12" creationId="{A5D3CE75-A490-4F67-8763-449E0B428F55}"/>
          </ac:spMkLst>
        </pc:spChg>
        <pc:picChg chg="del">
          <ac:chgData name="何路" userId="S::m09158023@o365.mcut.edu.tw::348fb45a-d8b2-4bea-b5b1-e0f2bea58a10" providerId="AD" clId="Web-{773C4618-B154-525B-BB7C-05D661686675}" dt="2021-10-12T01:53:45.809" v="31"/>
          <ac:picMkLst>
            <pc:docMk/>
            <pc:sldMk cId="1286697068" sldId="313"/>
            <ac:picMk id="2" creationId="{271C4C04-024E-4792-AA4C-630ADAF3929E}"/>
          </ac:picMkLst>
        </pc:picChg>
        <pc:picChg chg="add mod">
          <ac:chgData name="何路" userId="S::m09158023@o365.mcut.edu.tw::348fb45a-d8b2-4bea-b5b1-e0f2bea58a10" providerId="AD" clId="Web-{773C4618-B154-525B-BB7C-05D661686675}" dt="2021-10-12T02:18:40.633" v="315" actId="14100"/>
          <ac:picMkLst>
            <pc:docMk/>
            <pc:sldMk cId="1286697068" sldId="313"/>
            <ac:picMk id="4" creationId="{DB5131C6-CD2E-41E5-9EBB-43FA99121133}"/>
          </ac:picMkLst>
        </pc:picChg>
        <pc:picChg chg="add mod">
          <ac:chgData name="何路" userId="S::m09158023@o365.mcut.edu.tw::348fb45a-d8b2-4bea-b5b1-e0f2bea58a10" providerId="AD" clId="Web-{773C4618-B154-525B-BB7C-05D661686675}" dt="2021-10-12T02:18:44.336" v="316" actId="14100"/>
          <ac:picMkLst>
            <pc:docMk/>
            <pc:sldMk cId="1286697068" sldId="313"/>
            <ac:picMk id="5" creationId="{94E29405-1BF0-49B7-A1AA-5672A35305AB}"/>
          </ac:picMkLst>
        </pc:picChg>
      </pc:sldChg>
      <pc:sldChg chg="delSp add replId">
        <pc:chgData name="何路" userId="S::m09158023@o365.mcut.edu.tw::348fb45a-d8b2-4bea-b5b1-e0f2bea58a10" providerId="AD" clId="Web-{773C4618-B154-525B-BB7C-05D661686675}" dt="2021-10-12T02:18:35.352" v="314"/>
        <pc:sldMkLst>
          <pc:docMk/>
          <pc:sldMk cId="1905407908" sldId="314"/>
        </pc:sldMkLst>
        <pc:spChg chg="del">
          <ac:chgData name="何路" userId="S::m09158023@o365.mcut.edu.tw::348fb45a-d8b2-4bea-b5b1-e0f2bea58a10" providerId="AD" clId="Web-{773C4618-B154-525B-BB7C-05D661686675}" dt="2021-10-12T02:18:29.617" v="311"/>
          <ac:spMkLst>
            <pc:docMk/>
            <pc:sldMk cId="1905407908" sldId="314"/>
            <ac:spMk id="7" creationId="{FC538B88-DA71-472B-A45D-B0DDAF683718}"/>
          </ac:spMkLst>
        </pc:spChg>
        <pc:spChg chg="del">
          <ac:chgData name="何路" userId="S::m09158023@o365.mcut.edu.tw::348fb45a-d8b2-4bea-b5b1-e0f2bea58a10" providerId="AD" clId="Web-{773C4618-B154-525B-BB7C-05D661686675}" dt="2021-10-12T02:18:28.352" v="310"/>
          <ac:spMkLst>
            <pc:docMk/>
            <pc:sldMk cId="1905407908" sldId="314"/>
            <ac:spMk id="8" creationId="{92907A6E-D80E-4DCE-A869-B0925A094DDD}"/>
          </ac:spMkLst>
        </pc:spChg>
        <pc:spChg chg="del">
          <ac:chgData name="何路" userId="S::m09158023@o365.mcut.edu.tw::348fb45a-d8b2-4bea-b5b1-e0f2bea58a10" providerId="AD" clId="Web-{773C4618-B154-525B-BB7C-05D661686675}" dt="2021-10-12T02:18:34.398" v="313"/>
          <ac:spMkLst>
            <pc:docMk/>
            <pc:sldMk cId="1905407908" sldId="314"/>
            <ac:spMk id="10" creationId="{4B7F6C19-EF0B-45DA-8CF4-7B568BF811F8}"/>
          </ac:spMkLst>
        </pc:spChg>
        <pc:spChg chg="del">
          <ac:chgData name="何路" userId="S::m09158023@o365.mcut.edu.tw::348fb45a-d8b2-4bea-b5b1-e0f2bea58a10" providerId="AD" clId="Web-{773C4618-B154-525B-BB7C-05D661686675}" dt="2021-10-12T02:18:35.352" v="314"/>
          <ac:spMkLst>
            <pc:docMk/>
            <pc:sldMk cId="1905407908" sldId="314"/>
            <ac:spMk id="11" creationId="{9F5B2ABA-6889-478B-909C-0A839728D5A5}"/>
          </ac:spMkLst>
        </pc:spChg>
        <pc:spChg chg="del">
          <ac:chgData name="何路" userId="S::m09158023@o365.mcut.edu.tw::348fb45a-d8b2-4bea-b5b1-e0f2bea58a10" providerId="AD" clId="Web-{773C4618-B154-525B-BB7C-05D661686675}" dt="2021-10-12T02:18:33.320" v="312"/>
          <ac:spMkLst>
            <pc:docMk/>
            <pc:sldMk cId="1905407908" sldId="314"/>
            <ac:spMk id="12" creationId="{A5D3CE75-A490-4F67-8763-449E0B428F55}"/>
          </ac:spMkLst>
        </pc:spChg>
        <pc:picChg chg="del">
          <ac:chgData name="何路" userId="S::m09158023@o365.mcut.edu.tw::348fb45a-d8b2-4bea-b5b1-e0f2bea58a10" providerId="AD" clId="Web-{773C4618-B154-525B-BB7C-05D661686675}" dt="2021-10-12T02:18:26.758" v="308"/>
          <ac:picMkLst>
            <pc:docMk/>
            <pc:sldMk cId="1905407908" sldId="314"/>
            <ac:picMk id="4" creationId="{DB5131C6-CD2E-41E5-9EBB-43FA99121133}"/>
          </ac:picMkLst>
        </pc:picChg>
        <pc:picChg chg="del">
          <ac:chgData name="何路" userId="S::m09158023@o365.mcut.edu.tw::348fb45a-d8b2-4bea-b5b1-e0f2bea58a10" providerId="AD" clId="Web-{773C4618-B154-525B-BB7C-05D661686675}" dt="2021-10-12T02:18:27.383" v="309"/>
          <ac:picMkLst>
            <pc:docMk/>
            <pc:sldMk cId="1905407908" sldId="314"/>
            <ac:picMk id="5" creationId="{94E29405-1BF0-49B7-A1AA-5672A35305AB}"/>
          </ac:picMkLst>
        </pc:picChg>
      </pc:sldChg>
      <pc:sldChg chg="add del replId">
        <pc:chgData name="何路" userId="S::m09158023@o365.mcut.edu.tw::348fb45a-d8b2-4bea-b5b1-e0f2bea58a10" providerId="AD" clId="Web-{773C4618-B154-525B-BB7C-05D661686675}" dt="2021-10-12T02:14:52.589" v="210"/>
        <pc:sldMkLst>
          <pc:docMk/>
          <pc:sldMk cId="3426186778" sldId="314"/>
        </pc:sldMkLst>
      </pc:sldChg>
      <pc:sldChg chg="add del replId">
        <pc:chgData name="何路" userId="S::m09158023@o365.mcut.edu.tw::348fb45a-d8b2-4bea-b5b1-e0f2bea58a10" providerId="AD" clId="Web-{773C4618-B154-525B-BB7C-05D661686675}" dt="2021-10-12T02:14:43.995" v="207"/>
        <pc:sldMkLst>
          <pc:docMk/>
          <pc:sldMk cId="1068346879" sldId="315"/>
        </pc:sldMkLst>
      </pc:sldChg>
    </pc:docChg>
  </pc:docChgLst>
  <pc:docChgLst>
    <pc:chgData name="何路" userId="S::m09158023@o365.mcut.edu.tw::348fb45a-d8b2-4bea-b5b1-e0f2bea58a10" providerId="AD" clId="Web-{5CD6C9E0-F245-E60F-FB52-314A47E59B77}"/>
    <pc:docChg chg="addSld modSld sldOrd">
      <pc:chgData name="何路" userId="S::m09158023@o365.mcut.edu.tw::348fb45a-d8b2-4bea-b5b1-e0f2bea58a10" providerId="AD" clId="Web-{5CD6C9E0-F245-E60F-FB52-314A47E59B77}" dt="2022-01-12T08:08:54.783" v="1504"/>
      <pc:docMkLst>
        <pc:docMk/>
      </pc:docMkLst>
      <pc:sldChg chg="addSp delSp modSp">
        <pc:chgData name="何路" userId="S::m09158023@o365.mcut.edu.tw::348fb45a-d8b2-4bea-b5b1-e0f2bea58a10" providerId="AD" clId="Web-{5CD6C9E0-F245-E60F-FB52-314A47E59B77}" dt="2022-01-12T04:02:51.065" v="53" actId="1076"/>
        <pc:sldMkLst>
          <pc:docMk/>
          <pc:sldMk cId="1637682675" sldId="422"/>
        </pc:sldMkLst>
        <pc:spChg chg="mod">
          <ac:chgData name="何路" userId="S::m09158023@o365.mcut.edu.tw::348fb45a-d8b2-4bea-b5b1-e0f2bea58a10" providerId="AD" clId="Web-{5CD6C9E0-F245-E60F-FB52-314A47E59B77}" dt="2022-01-12T04:02:50.987" v="39" actId="1076"/>
          <ac:spMkLst>
            <pc:docMk/>
            <pc:sldMk cId="1637682675" sldId="422"/>
            <ac:spMk id="3" creationId="{69BD00A9-699C-4E8C-B3B8-440ED499598E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02" v="40" actId="1076"/>
          <ac:spMkLst>
            <pc:docMk/>
            <pc:sldMk cId="1637682675" sldId="422"/>
            <ac:spMk id="8" creationId="{FA8D7C4F-8B10-43E9-9837-8AD8D1684744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18" v="41" actId="1076"/>
          <ac:spMkLst>
            <pc:docMk/>
            <pc:sldMk cId="1637682675" sldId="422"/>
            <ac:spMk id="11" creationId="{6E69B404-E7D2-4B14-B1C4-5EA1B2083A6C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18" v="42" actId="1076"/>
          <ac:spMkLst>
            <pc:docMk/>
            <pc:sldMk cId="1637682675" sldId="422"/>
            <ac:spMk id="13" creationId="{75DA4E2A-1B08-445F-819B-ADBBE2E373AE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18" v="43" actId="1076"/>
          <ac:spMkLst>
            <pc:docMk/>
            <pc:sldMk cId="1637682675" sldId="422"/>
            <ac:spMk id="14" creationId="{4D2C216A-B2FE-4E03-819D-98A05C39BEF6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34" v="44" actId="1076"/>
          <ac:spMkLst>
            <pc:docMk/>
            <pc:sldMk cId="1637682675" sldId="422"/>
            <ac:spMk id="16" creationId="{75E64A9A-B8EC-4ACA-A0CE-8103DE104574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34" v="45" actId="1076"/>
          <ac:spMkLst>
            <pc:docMk/>
            <pc:sldMk cId="1637682675" sldId="422"/>
            <ac:spMk id="17" creationId="{A898CE25-594D-4D1C-999E-195C64198A43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49" v="46" actId="1076"/>
          <ac:spMkLst>
            <pc:docMk/>
            <pc:sldMk cId="1637682675" sldId="422"/>
            <ac:spMk id="18" creationId="{09A74A2C-F0CE-4DE2-8005-DC12FC26CD31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49" v="47" actId="1076"/>
          <ac:spMkLst>
            <pc:docMk/>
            <pc:sldMk cId="1637682675" sldId="422"/>
            <ac:spMk id="19" creationId="{C6008DA4-02F5-4AF6-9ADC-EF8F9657122D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49" v="48" actId="1076"/>
          <ac:spMkLst>
            <pc:docMk/>
            <pc:sldMk cId="1637682675" sldId="422"/>
            <ac:spMk id="20" creationId="{E0E1650E-A5A1-4D78-AED8-28E37E1D3AA9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49" v="49" actId="1076"/>
          <ac:spMkLst>
            <pc:docMk/>
            <pc:sldMk cId="1637682675" sldId="422"/>
            <ac:spMk id="21" creationId="{F77AFFC3-D23F-4FF8-9D8A-31FB2CD318A5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65" v="50" actId="1076"/>
          <ac:spMkLst>
            <pc:docMk/>
            <pc:sldMk cId="1637682675" sldId="422"/>
            <ac:spMk id="22" creationId="{95F7C712-D02C-46CC-AFBE-535A35C9147A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65" v="51" actId="1076"/>
          <ac:spMkLst>
            <pc:docMk/>
            <pc:sldMk cId="1637682675" sldId="422"/>
            <ac:spMk id="23" creationId="{396EF4C4-B33B-474C-8401-ABB184D1A144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65" v="52" actId="1076"/>
          <ac:spMkLst>
            <pc:docMk/>
            <pc:sldMk cId="1637682675" sldId="422"/>
            <ac:spMk id="24" creationId="{38CE6D02-F486-44E5-8D21-F0B792AF2844}"/>
          </ac:spMkLst>
        </pc:spChg>
        <pc:spChg chg="mod">
          <ac:chgData name="何路" userId="S::m09158023@o365.mcut.edu.tw::348fb45a-d8b2-4bea-b5b1-e0f2bea58a10" providerId="AD" clId="Web-{5CD6C9E0-F245-E60F-FB52-314A47E59B77}" dt="2022-01-12T04:02:51.065" v="53" actId="1076"/>
          <ac:spMkLst>
            <pc:docMk/>
            <pc:sldMk cId="1637682675" sldId="422"/>
            <ac:spMk id="25" creationId="{0A9F543E-E1D1-47CD-84B7-B44A845A2E26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26" creationId="{50EDC425-F842-4EC8-A512-AFD980447C89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27" creationId="{B34E9950-EEA0-4D02-8E34-FD385089C180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28" creationId="{5EDC9D07-9A18-4F02-84A8-652372B7B496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29" creationId="{BF3B835A-E2EA-4E76-9DC6-BCCD839CE7EA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0" creationId="{4AB3FAE3-181E-4079-BA17-8D7B5B09360E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1" creationId="{E90CA56F-1BB2-44CB-9A0B-8EDAF74BF205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2" creationId="{2C61FD85-F05C-42F1-90F8-C0190D57ED99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3" creationId="{38B70571-EC00-4270-8310-F3E4F6E18A9B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4" creationId="{02D7062F-F6A5-46E6-B618-6FD0A25EED09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5" creationId="{5A7B141D-7278-4DC2-A57A-2BE7E0E81BDB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0.315" v="27"/>
          <ac:spMkLst>
            <pc:docMk/>
            <pc:sldMk cId="1637682675" sldId="422"/>
            <ac:spMk id="36" creationId="{173B373F-4C06-4501-A9D9-8C1C12582E25}"/>
          </ac:spMkLst>
        </pc:spChg>
      </pc:sldChg>
      <pc:sldChg chg="addSp delSp">
        <pc:chgData name="何路" userId="S::m09158023@o365.mcut.edu.tw::348fb45a-d8b2-4bea-b5b1-e0f2bea58a10" providerId="AD" clId="Web-{5CD6C9E0-F245-E60F-FB52-314A47E59B77}" dt="2022-01-12T04:02:41.752" v="38"/>
        <pc:sldMkLst>
          <pc:docMk/>
          <pc:sldMk cId="2780940832" sldId="423"/>
        </pc:sldMkLst>
        <pc:spChg chg="add del">
          <ac:chgData name="何路" userId="S::m09158023@o365.mcut.edu.tw::348fb45a-d8b2-4bea-b5b1-e0f2bea58a10" providerId="AD" clId="Web-{5CD6C9E0-F245-E60F-FB52-314A47E59B77}" dt="2022-01-12T04:02:41.752" v="28"/>
          <ac:spMkLst>
            <pc:docMk/>
            <pc:sldMk cId="2780940832" sldId="423"/>
            <ac:spMk id="5" creationId="{AE2963A5-741B-4753-A351-242723A1603D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1"/>
          <ac:spMkLst>
            <pc:docMk/>
            <pc:sldMk cId="2780940832" sldId="423"/>
            <ac:spMk id="6" creationId="{EBFFE985-302C-43D4-9836-BAF45FB6C82E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2"/>
          <ac:spMkLst>
            <pc:docMk/>
            <pc:sldMk cId="2780940832" sldId="423"/>
            <ac:spMk id="7" creationId="{831DCD0C-B8FA-4CB6-81EC-F626D8762A47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3"/>
          <ac:spMkLst>
            <pc:docMk/>
            <pc:sldMk cId="2780940832" sldId="423"/>
            <ac:spMk id="9" creationId="{61C5B666-768A-4038-B506-7B123829E927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4"/>
          <ac:spMkLst>
            <pc:docMk/>
            <pc:sldMk cId="2780940832" sldId="423"/>
            <ac:spMk id="10" creationId="{767BF17E-EE62-4DB3-B674-F70F5866DEDE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5"/>
          <ac:spMkLst>
            <pc:docMk/>
            <pc:sldMk cId="2780940832" sldId="423"/>
            <ac:spMk id="12" creationId="{332EC0B2-464A-45AE-88AD-63378A72ADC6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29"/>
          <ac:spMkLst>
            <pc:docMk/>
            <pc:sldMk cId="2780940832" sldId="423"/>
            <ac:spMk id="27" creationId="{A4CF572A-38E0-47D7-BB6A-832368C4886D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0"/>
          <ac:spMkLst>
            <pc:docMk/>
            <pc:sldMk cId="2780940832" sldId="423"/>
            <ac:spMk id="28" creationId="{46D46CC3-B87B-439F-89E1-41D4987692B9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6"/>
          <ac:spMkLst>
            <pc:docMk/>
            <pc:sldMk cId="2780940832" sldId="423"/>
            <ac:spMk id="35" creationId="{A69939F3-4364-406C-AAC7-1142210F34C2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7"/>
          <ac:spMkLst>
            <pc:docMk/>
            <pc:sldMk cId="2780940832" sldId="423"/>
            <ac:spMk id="36" creationId="{CA198E43-9D43-4CA9-BBE3-15E8E9DB880F}"/>
          </ac:spMkLst>
        </pc:spChg>
        <pc:spChg chg="add del">
          <ac:chgData name="何路" userId="S::m09158023@o365.mcut.edu.tw::348fb45a-d8b2-4bea-b5b1-e0f2bea58a10" providerId="AD" clId="Web-{5CD6C9E0-F245-E60F-FB52-314A47E59B77}" dt="2022-01-12T04:02:41.752" v="38"/>
          <ac:spMkLst>
            <pc:docMk/>
            <pc:sldMk cId="2780940832" sldId="423"/>
            <ac:spMk id="38" creationId="{423DE7CB-67CC-4E84-BBE0-8F0F3FA7E7A0}"/>
          </ac:spMkLst>
        </pc:spChg>
      </pc:sldChg>
      <pc:sldChg chg="addSp delSp modSp add ord replId">
        <pc:chgData name="何路" userId="S::m09158023@o365.mcut.edu.tw::348fb45a-d8b2-4bea-b5b1-e0f2bea58a10" providerId="AD" clId="Web-{5CD6C9E0-F245-E60F-FB52-314A47E59B77}" dt="2022-01-12T04:15:17.625" v="203" actId="1076"/>
        <pc:sldMkLst>
          <pc:docMk/>
          <pc:sldMk cId="3251840600" sldId="424"/>
        </pc:sldMkLst>
        <pc:spChg chg="add mod">
          <ac:chgData name="何路" userId="S::m09158023@o365.mcut.edu.tw::348fb45a-d8b2-4bea-b5b1-e0f2bea58a10" providerId="AD" clId="Web-{5CD6C9E0-F245-E60F-FB52-314A47E59B77}" dt="2022-01-12T04:14:38.921" v="167" actId="1076"/>
          <ac:spMkLst>
            <pc:docMk/>
            <pc:sldMk cId="3251840600" sldId="424"/>
            <ac:spMk id="8" creationId="{185681A3-4C34-4EAA-9E56-85BED33C73E3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37" v="168" actId="1076"/>
          <ac:spMkLst>
            <pc:docMk/>
            <pc:sldMk cId="3251840600" sldId="424"/>
            <ac:spMk id="9" creationId="{DF92FFF2-27AE-4DB4-BC74-9B0844B8D84C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37" v="169" actId="1076"/>
          <ac:spMkLst>
            <pc:docMk/>
            <pc:sldMk cId="3251840600" sldId="424"/>
            <ac:spMk id="10" creationId="{3F8FD740-6AA0-4B32-9620-8AE87A59BDB4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37" v="170" actId="1076"/>
          <ac:spMkLst>
            <pc:docMk/>
            <pc:sldMk cId="3251840600" sldId="424"/>
            <ac:spMk id="11" creationId="{9642EDD2-2172-44EA-A137-D4F19641DC9D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37" v="171" actId="1076"/>
          <ac:spMkLst>
            <pc:docMk/>
            <pc:sldMk cId="3251840600" sldId="424"/>
            <ac:spMk id="12" creationId="{A1E3618D-C109-4D9F-A111-56C6B20B4500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52" v="172" actId="1076"/>
          <ac:spMkLst>
            <pc:docMk/>
            <pc:sldMk cId="3251840600" sldId="424"/>
            <ac:spMk id="13" creationId="{9A3A8373-A9EB-4266-85EE-28DF6008F327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52" v="173" actId="1076"/>
          <ac:spMkLst>
            <pc:docMk/>
            <pc:sldMk cId="3251840600" sldId="424"/>
            <ac:spMk id="14" creationId="{A01A1025-AE25-4EAE-8CA1-26406DD223CA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52" v="174" actId="1076"/>
          <ac:spMkLst>
            <pc:docMk/>
            <pc:sldMk cId="3251840600" sldId="424"/>
            <ac:spMk id="15" creationId="{D22DA464-9CBE-4FBB-8340-BCB35521FB9C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84" v="181" actId="1076"/>
          <ac:spMkLst>
            <pc:docMk/>
            <pc:sldMk cId="3251840600" sldId="424"/>
            <ac:spMk id="23" creationId="{F4D67CDE-CBAC-4904-B655-BAE7373695EB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84" v="182" actId="1076"/>
          <ac:spMkLst>
            <pc:docMk/>
            <pc:sldMk cId="3251840600" sldId="424"/>
            <ac:spMk id="24" creationId="{E07497DA-F47A-488C-8F67-C2B618D4BD97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84" v="183" actId="1076"/>
          <ac:spMkLst>
            <pc:docMk/>
            <pc:sldMk cId="3251840600" sldId="424"/>
            <ac:spMk id="25" creationId="{E00DB886-3FED-4530-BBBE-CBF9D8F8C182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38.984" v="184" actId="1076"/>
          <ac:spMkLst>
            <pc:docMk/>
            <pc:sldMk cId="3251840600" sldId="424"/>
            <ac:spMk id="26" creationId="{C0A43B3A-40DD-4D11-8FA1-6D43432D1312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4:58.140" v="193" actId="20577"/>
          <ac:spMkLst>
            <pc:docMk/>
            <pc:sldMk cId="3251840600" sldId="424"/>
            <ac:spMk id="27" creationId="{8A86BA95-7A6F-4CF8-84B0-5F44E8CBE688}"/>
          </ac:spMkLst>
        </pc:spChg>
        <pc:spChg chg="add mod">
          <ac:chgData name="何路" userId="S::m09158023@o365.mcut.edu.tw::348fb45a-d8b2-4bea-b5b1-e0f2bea58a10" providerId="AD" clId="Web-{5CD6C9E0-F245-E60F-FB52-314A47E59B77}" dt="2022-01-12T04:15:17.625" v="203" actId="1076"/>
          <ac:spMkLst>
            <pc:docMk/>
            <pc:sldMk cId="3251840600" sldId="424"/>
            <ac:spMk id="28" creationId="{88D61265-811C-4EC8-935D-1905E1039143}"/>
          </ac:spMkLst>
        </pc:spChg>
        <pc:picChg chg="add mod">
          <ac:chgData name="何路" userId="S::m09158023@o365.mcut.edu.tw::348fb45a-d8b2-4bea-b5b1-e0f2bea58a10" providerId="AD" clId="Web-{5CD6C9E0-F245-E60F-FB52-314A47E59B77}" dt="2022-01-12T04:14:38.921" v="166" actId="1076"/>
          <ac:picMkLst>
            <pc:docMk/>
            <pc:sldMk cId="3251840600" sldId="424"/>
            <ac:picMk id="3" creationId="{438CE9EA-CFB6-4A14-95B0-A4156D237C33}"/>
          </ac:picMkLst>
        </pc:picChg>
        <pc:picChg chg="del">
          <ac:chgData name="何路" userId="S::m09158023@o365.mcut.edu.tw::348fb45a-d8b2-4bea-b5b1-e0f2bea58a10" providerId="AD" clId="Web-{5CD6C9E0-F245-E60F-FB52-314A47E59B77}" dt="2022-01-12T04:03:06.237" v="59"/>
          <ac:picMkLst>
            <pc:docMk/>
            <pc:sldMk cId="3251840600" sldId="424"/>
            <ac:picMk id="4" creationId="{7374796E-9ABE-45BF-A798-85C958987515}"/>
          </ac:picMkLst>
        </pc:picChg>
        <pc:picChg chg="del">
          <ac:chgData name="何路" userId="S::m09158023@o365.mcut.edu.tw::348fb45a-d8b2-4bea-b5b1-e0f2bea58a10" providerId="AD" clId="Web-{5CD6C9E0-F245-E60F-FB52-314A47E59B77}" dt="2022-01-12T04:03:06.237" v="58"/>
          <ac:picMkLst>
            <pc:docMk/>
            <pc:sldMk cId="3251840600" sldId="424"/>
            <ac:picMk id="5" creationId="{29C94EDB-68DB-450E-BF2D-F69C1F5E3430}"/>
          </ac:picMkLst>
        </pc:picChg>
        <pc:picChg chg="del">
          <ac:chgData name="何路" userId="S::m09158023@o365.mcut.edu.tw::348fb45a-d8b2-4bea-b5b1-e0f2bea58a10" providerId="AD" clId="Web-{5CD6C9E0-F245-E60F-FB52-314A47E59B77}" dt="2022-01-12T04:03:06.237" v="57"/>
          <ac:picMkLst>
            <pc:docMk/>
            <pc:sldMk cId="3251840600" sldId="424"/>
            <ac:picMk id="6" creationId="{1ED21BEB-F465-4D15-8BE3-B71D22E48BA5}"/>
          </ac:picMkLst>
        </pc:picChg>
        <pc:picChg chg="del">
          <ac:chgData name="何路" userId="S::m09158023@o365.mcut.edu.tw::348fb45a-d8b2-4bea-b5b1-e0f2bea58a10" providerId="AD" clId="Web-{5CD6C9E0-F245-E60F-FB52-314A47E59B77}" dt="2022-01-12T04:03:06.237" v="56"/>
          <ac:picMkLst>
            <pc:docMk/>
            <pc:sldMk cId="3251840600" sldId="424"/>
            <ac:picMk id="7" creationId="{982EA7C6-19BF-472E-95AD-6F87A3867FBD}"/>
          </ac:picMkLst>
        </pc:picChg>
        <pc:cxnChg chg="add del">
          <ac:chgData name="何路" userId="S::m09158023@o365.mcut.edu.tw::348fb45a-d8b2-4bea-b5b1-e0f2bea58a10" providerId="AD" clId="Web-{5CD6C9E0-F245-E60F-FB52-314A47E59B77}" dt="2022-01-12T04:08:51.884" v="122"/>
          <ac:cxnSpMkLst>
            <pc:docMk/>
            <pc:sldMk cId="3251840600" sldId="424"/>
            <ac:cxnSpMk id="16" creationId="{DF53FEA9-791B-4C21-B9C9-FE0EC4318CFB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52" v="175" actId="1076"/>
          <ac:cxnSpMkLst>
            <pc:docMk/>
            <pc:sldMk cId="3251840600" sldId="424"/>
            <ac:cxnSpMk id="17" creationId="{812F71C1-EB50-46F3-B3AE-751C4C86DC36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68" v="176" actId="1076"/>
          <ac:cxnSpMkLst>
            <pc:docMk/>
            <pc:sldMk cId="3251840600" sldId="424"/>
            <ac:cxnSpMk id="18" creationId="{6D832E3D-669E-4413-841F-A27B2135E079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68" v="177" actId="1076"/>
          <ac:cxnSpMkLst>
            <pc:docMk/>
            <pc:sldMk cId="3251840600" sldId="424"/>
            <ac:cxnSpMk id="19" creationId="{44C56D15-046B-4750-9514-BABC0D819BD5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68" v="178" actId="1076"/>
          <ac:cxnSpMkLst>
            <pc:docMk/>
            <pc:sldMk cId="3251840600" sldId="424"/>
            <ac:cxnSpMk id="20" creationId="{7160F093-637F-4D47-BADA-FEA46E946E6F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68" v="179" actId="1076"/>
          <ac:cxnSpMkLst>
            <pc:docMk/>
            <pc:sldMk cId="3251840600" sldId="424"/>
            <ac:cxnSpMk id="21" creationId="{07418246-125A-470C-8401-C8863548EF12}"/>
          </ac:cxnSpMkLst>
        </pc:cxnChg>
        <pc:cxnChg chg="add mod">
          <ac:chgData name="何路" userId="S::m09158023@o365.mcut.edu.tw::348fb45a-d8b2-4bea-b5b1-e0f2bea58a10" providerId="AD" clId="Web-{5CD6C9E0-F245-E60F-FB52-314A47E59B77}" dt="2022-01-12T04:14:38.968" v="180" actId="1076"/>
          <ac:cxnSpMkLst>
            <pc:docMk/>
            <pc:sldMk cId="3251840600" sldId="424"/>
            <ac:cxnSpMk id="22" creationId="{3EF4EFAB-C572-41EE-AF31-6263D5DCF21C}"/>
          </ac:cxnSpMkLst>
        </pc:cxnChg>
      </pc:sldChg>
      <pc:sldChg chg="addSp delSp modSp add ord replId">
        <pc:chgData name="何路" userId="S::m09158023@o365.mcut.edu.tw::348fb45a-d8b2-4bea-b5b1-e0f2bea58a10" providerId="AD" clId="Web-{5CD6C9E0-F245-E60F-FB52-314A47E59B77}" dt="2022-01-12T06:08:33.608" v="1403" actId="20577"/>
        <pc:sldMkLst>
          <pc:docMk/>
          <pc:sldMk cId="3564472230" sldId="425"/>
        </pc:sldMkLst>
        <pc:spChg chg="add mod">
          <ac:chgData name="何路" userId="S::m09158023@o365.mcut.edu.tw::348fb45a-d8b2-4bea-b5b1-e0f2bea58a10" providerId="AD" clId="Web-{5CD6C9E0-F245-E60F-FB52-314A47E59B77}" dt="2022-01-12T06:08:33.608" v="1403" actId="20577"/>
          <ac:spMkLst>
            <pc:docMk/>
            <pc:sldMk cId="3564472230" sldId="425"/>
            <ac:spMk id="3" creationId="{3D1539EE-EF94-46F0-995E-B8C4A927B622}"/>
          </ac:spMkLst>
        </pc:spChg>
        <pc:picChg chg="del">
          <ac:chgData name="何路" userId="S::m09158023@o365.mcut.edu.tw::348fb45a-d8b2-4bea-b5b1-e0f2bea58a10" providerId="AD" clId="Web-{5CD6C9E0-F245-E60F-FB52-314A47E59B77}" dt="2022-01-12T05:13:13.684" v="209"/>
          <ac:picMkLst>
            <pc:docMk/>
            <pc:sldMk cId="3564472230" sldId="425"/>
            <ac:picMk id="4" creationId="{7374796E-9ABE-45BF-A798-85C958987515}"/>
          </ac:picMkLst>
        </pc:picChg>
        <pc:picChg chg="del">
          <ac:chgData name="何路" userId="S::m09158023@o365.mcut.edu.tw::348fb45a-d8b2-4bea-b5b1-e0f2bea58a10" providerId="AD" clId="Web-{5CD6C9E0-F245-E60F-FB52-314A47E59B77}" dt="2022-01-12T05:13:13.684" v="208"/>
          <ac:picMkLst>
            <pc:docMk/>
            <pc:sldMk cId="3564472230" sldId="425"/>
            <ac:picMk id="5" creationId="{29C94EDB-68DB-450E-BF2D-F69C1F5E3430}"/>
          </ac:picMkLst>
        </pc:picChg>
        <pc:picChg chg="del">
          <ac:chgData name="何路" userId="S::m09158023@o365.mcut.edu.tw::348fb45a-d8b2-4bea-b5b1-e0f2bea58a10" providerId="AD" clId="Web-{5CD6C9E0-F245-E60F-FB52-314A47E59B77}" dt="2022-01-12T05:13:13.684" v="207"/>
          <ac:picMkLst>
            <pc:docMk/>
            <pc:sldMk cId="3564472230" sldId="425"/>
            <ac:picMk id="6" creationId="{1ED21BEB-F465-4D15-8BE3-B71D22E48BA5}"/>
          </ac:picMkLst>
        </pc:picChg>
        <pc:picChg chg="del">
          <ac:chgData name="何路" userId="S::m09158023@o365.mcut.edu.tw::348fb45a-d8b2-4bea-b5b1-e0f2bea58a10" providerId="AD" clId="Web-{5CD6C9E0-F245-E60F-FB52-314A47E59B77}" dt="2022-01-12T05:13:13.684" v="206"/>
          <ac:picMkLst>
            <pc:docMk/>
            <pc:sldMk cId="3564472230" sldId="425"/>
            <ac:picMk id="7" creationId="{982EA7C6-19BF-472E-95AD-6F87A3867FBD}"/>
          </ac:picMkLst>
        </pc:picChg>
      </pc:sldChg>
      <pc:sldChg chg="addSp modSp add replId">
        <pc:chgData name="何路" userId="S::m09158023@o365.mcut.edu.tw::348fb45a-d8b2-4bea-b5b1-e0f2bea58a10" providerId="AD" clId="Web-{5CD6C9E0-F245-E60F-FB52-314A47E59B77}" dt="2022-01-12T06:08:19.326" v="1401" actId="20577"/>
        <pc:sldMkLst>
          <pc:docMk/>
          <pc:sldMk cId="3553098029" sldId="426"/>
        </pc:sldMkLst>
        <pc:spChg chg="mod">
          <ac:chgData name="何路" userId="S::m09158023@o365.mcut.edu.tw::348fb45a-d8b2-4bea-b5b1-e0f2bea58a10" providerId="AD" clId="Web-{5CD6C9E0-F245-E60F-FB52-314A47E59B77}" dt="2022-01-12T05:15:06.593" v="292" actId="20577"/>
          <ac:spMkLst>
            <pc:docMk/>
            <pc:sldMk cId="3553098029" sldId="426"/>
            <ac:spMk id="3" creationId="{3D1539EE-EF94-46F0-995E-B8C4A927B622}"/>
          </ac:spMkLst>
        </pc:spChg>
        <pc:spChg chg="add mod">
          <ac:chgData name="何路" userId="S::m09158023@o365.mcut.edu.tw::348fb45a-d8b2-4bea-b5b1-e0f2bea58a10" providerId="AD" clId="Web-{5CD6C9E0-F245-E60F-FB52-314A47E59B77}" dt="2022-01-12T06:08:19.326" v="1401" actId="20577"/>
          <ac:spMkLst>
            <pc:docMk/>
            <pc:sldMk cId="3553098029" sldId="426"/>
            <ac:spMk id="4" creationId="{DC640C2F-C9CE-4EDA-9940-8BDB0C333CBF}"/>
          </ac:spMkLst>
        </pc:spChg>
      </pc:sldChg>
      <pc:sldChg chg="addSp delSp modSp add replId">
        <pc:chgData name="何路" userId="S::m09158023@o365.mcut.edu.tw::348fb45a-d8b2-4bea-b5b1-e0f2bea58a10" providerId="AD" clId="Web-{5CD6C9E0-F245-E60F-FB52-314A47E59B77}" dt="2022-01-12T05:44:35.619" v="1071" actId="1076"/>
        <pc:sldMkLst>
          <pc:docMk/>
          <pc:sldMk cId="1551422340" sldId="427"/>
        </pc:sldMkLst>
        <pc:spChg chg="mod">
          <ac:chgData name="何路" userId="S::m09158023@o365.mcut.edu.tw::348fb45a-d8b2-4bea-b5b1-e0f2bea58a10" providerId="AD" clId="Web-{5CD6C9E0-F245-E60F-FB52-314A47E59B77}" dt="2022-01-12T05:21:10.617" v="524" actId="20577"/>
          <ac:spMkLst>
            <pc:docMk/>
            <pc:sldMk cId="1551422340" sldId="427"/>
            <ac:spMk id="3" creationId="{3D1539EE-EF94-46F0-995E-B8C4A927B622}"/>
          </ac:spMkLst>
        </pc:spChg>
        <pc:spChg chg="add del mod">
          <ac:chgData name="何路" userId="S::m09158023@o365.mcut.edu.tw::348fb45a-d8b2-4bea-b5b1-e0f2bea58a10" providerId="AD" clId="Web-{5CD6C9E0-F245-E60F-FB52-314A47E59B77}" dt="2022-01-12T05:44:19.712" v="1057" actId="1076"/>
          <ac:spMkLst>
            <pc:docMk/>
            <pc:sldMk cId="1551422340" sldId="427"/>
            <ac:spMk id="4" creationId="{DC640C2F-C9CE-4EDA-9940-8BDB0C333CBF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35.603" v="1070" actId="1076"/>
          <ac:spMkLst>
            <pc:docMk/>
            <pc:sldMk cId="1551422340" sldId="427"/>
            <ac:spMk id="6" creationId="{80ADA854-C350-4C47-8126-FF69BBAF9412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19.744" v="1059" actId="1076"/>
          <ac:spMkLst>
            <pc:docMk/>
            <pc:sldMk cId="1551422340" sldId="427"/>
            <ac:spMk id="8" creationId="{E27F5A58-2374-40E2-AE18-76367ABC2E33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19.775" v="1061" actId="1076"/>
          <ac:spMkLst>
            <pc:docMk/>
            <pc:sldMk cId="1551422340" sldId="427"/>
            <ac:spMk id="10" creationId="{A912A97C-FF6F-4258-9094-3B5980EDC541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19.806" v="1063" actId="1076"/>
          <ac:spMkLst>
            <pc:docMk/>
            <pc:sldMk cId="1551422340" sldId="427"/>
            <ac:spMk id="12" creationId="{28B632AA-BE05-4463-8111-C1744A875A08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19.837" v="1065" actId="1076"/>
          <ac:spMkLst>
            <pc:docMk/>
            <pc:sldMk cId="1551422340" sldId="427"/>
            <ac:spMk id="14" creationId="{9A2D6827-7C13-4743-AF6D-8EDAC30982DC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35.619" v="1071" actId="1076"/>
          <ac:spMkLst>
            <pc:docMk/>
            <pc:sldMk cId="1551422340" sldId="427"/>
            <ac:spMk id="16" creationId="{F9B78C30-240D-4E5E-A914-BAB47B04C33E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4:28.181" v="1069" actId="1076"/>
          <ac:spMkLst>
            <pc:docMk/>
            <pc:sldMk cId="1551422340" sldId="427"/>
            <ac:spMk id="17" creationId="{DCA0C181-911F-4903-9493-2C07BCBB1E3D}"/>
          </ac:spMkLst>
        </pc:spChg>
        <pc:picChg chg="add mod">
          <ac:chgData name="何路" userId="S::m09158023@o365.mcut.edu.tw::348fb45a-d8b2-4bea-b5b1-e0f2bea58a10" providerId="AD" clId="Web-{5CD6C9E0-F245-E60F-FB52-314A47E59B77}" dt="2022-01-12T05:44:19.728" v="1058" actId="1076"/>
          <ac:picMkLst>
            <pc:docMk/>
            <pc:sldMk cId="1551422340" sldId="427"/>
            <ac:picMk id="5" creationId="{AE226B30-B6A9-4479-B6A0-E041E36A188C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25:23.498" v="566"/>
          <ac:picMkLst>
            <pc:docMk/>
            <pc:sldMk cId="1551422340" sldId="427"/>
            <ac:picMk id="7" creationId="{B1194F8B-44DE-44A8-96FA-871E35150674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44:19.759" v="1060" actId="1076"/>
          <ac:picMkLst>
            <pc:docMk/>
            <pc:sldMk cId="1551422340" sldId="427"/>
            <ac:picMk id="9" creationId="{1DD71100-EBA3-4688-B8F3-6C31CC32DE8C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44:19.790" v="1062" actId="1076"/>
          <ac:picMkLst>
            <pc:docMk/>
            <pc:sldMk cId="1551422340" sldId="427"/>
            <ac:picMk id="11" creationId="{888D4673-7CB9-4E4B-ADF0-C421EE795A24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44:19.822" v="1064" actId="1076"/>
          <ac:picMkLst>
            <pc:docMk/>
            <pc:sldMk cId="1551422340" sldId="427"/>
            <ac:picMk id="13" creationId="{02B85A76-E192-40C7-9476-5C69C1472418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44:19.853" v="1066" actId="1076"/>
          <ac:picMkLst>
            <pc:docMk/>
            <pc:sldMk cId="1551422340" sldId="427"/>
            <ac:picMk id="15" creationId="{3A3BE8BE-275A-40F9-837B-98E732F2AD14}"/>
          </ac:picMkLst>
        </pc:picChg>
      </pc:sldChg>
      <pc:sldChg chg="addSp delSp modSp add replId">
        <pc:chgData name="何路" userId="S::m09158023@o365.mcut.edu.tw::348fb45a-d8b2-4bea-b5b1-e0f2bea58a10" providerId="AD" clId="Web-{5CD6C9E0-F245-E60F-FB52-314A47E59B77}" dt="2022-01-12T07:57:23.941" v="1441" actId="20577"/>
        <pc:sldMkLst>
          <pc:docMk/>
          <pc:sldMk cId="3556775637" sldId="428"/>
        </pc:sldMkLst>
        <pc:spChg chg="mod">
          <ac:chgData name="何路" userId="S::m09158023@o365.mcut.edu.tw::348fb45a-d8b2-4bea-b5b1-e0f2bea58a10" providerId="AD" clId="Web-{5CD6C9E0-F245-E60F-FB52-314A47E59B77}" dt="2022-01-12T05:34:44.792" v="799" actId="20577"/>
          <ac:spMkLst>
            <pc:docMk/>
            <pc:sldMk cId="3556775637" sldId="428"/>
            <ac:spMk id="3" creationId="{3D1539EE-EF94-46F0-995E-B8C4A927B622}"/>
          </ac:spMkLst>
        </pc:spChg>
        <pc:spChg chg="mod">
          <ac:chgData name="何路" userId="S::m09158023@o365.mcut.edu.tw::348fb45a-d8b2-4bea-b5b1-e0f2bea58a10" providerId="AD" clId="Web-{5CD6C9E0-F245-E60F-FB52-314A47E59B77}" dt="2022-01-12T05:37:55.906" v="855" actId="1076"/>
          <ac:spMkLst>
            <pc:docMk/>
            <pc:sldMk cId="3556775637" sldId="428"/>
            <ac:spMk id="4" creationId="{DC640C2F-C9CE-4EDA-9940-8BDB0C333CBF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8"/>
          <ac:spMkLst>
            <pc:docMk/>
            <pc:sldMk cId="3556775637" sldId="428"/>
            <ac:spMk id="6" creationId="{80ADA854-C350-4C47-8126-FF69BBAF9412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7"/>
          <ac:spMkLst>
            <pc:docMk/>
            <pc:sldMk cId="3556775637" sldId="428"/>
            <ac:spMk id="8" creationId="{E27F5A58-2374-40E2-AE18-76367ABC2E33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5"/>
          <ac:spMkLst>
            <pc:docMk/>
            <pc:sldMk cId="3556775637" sldId="428"/>
            <ac:spMk id="10" creationId="{A912A97C-FF6F-4258-9094-3B5980EDC541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4"/>
          <ac:spMkLst>
            <pc:docMk/>
            <pc:sldMk cId="3556775637" sldId="428"/>
            <ac:spMk id="12" creationId="{28B632AA-BE05-4463-8111-C1744A875A08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2"/>
          <ac:spMkLst>
            <pc:docMk/>
            <pc:sldMk cId="3556775637" sldId="428"/>
            <ac:spMk id="14" creationId="{9A2D6827-7C13-4743-AF6D-8EDAC30982DC}"/>
          </ac:spMkLst>
        </pc:spChg>
        <pc:spChg chg="del">
          <ac:chgData name="何路" userId="S::m09158023@o365.mcut.edu.tw::348fb45a-d8b2-4bea-b5b1-e0f2bea58a10" providerId="AD" clId="Web-{5CD6C9E0-F245-E60F-FB52-314A47E59B77}" dt="2022-01-12T05:34:51.980" v="800"/>
          <ac:spMkLst>
            <pc:docMk/>
            <pc:sldMk cId="3556775637" sldId="428"/>
            <ac:spMk id="16" creationId="{F9B78C30-240D-4E5E-A914-BAB47B04C33E}"/>
          </ac:spMkLst>
        </pc:spChg>
        <pc:spChg chg="add mod">
          <ac:chgData name="何路" userId="S::m09158023@o365.mcut.edu.tw::348fb45a-d8b2-4bea-b5b1-e0f2bea58a10" providerId="AD" clId="Web-{5CD6C9E0-F245-E60F-FB52-314A47E59B77}" dt="2022-01-12T05:38:35.298" v="871" actId="1076"/>
          <ac:spMkLst>
            <pc:docMk/>
            <pc:sldMk cId="3556775637" sldId="428"/>
            <ac:spMk id="18" creationId="{764938C1-D672-442B-8189-37FF6A1A8B15}"/>
          </ac:spMkLst>
        </pc:spChg>
        <pc:spChg chg="add mod">
          <ac:chgData name="何路" userId="S::m09158023@o365.mcut.edu.tw::348fb45a-d8b2-4bea-b5b1-e0f2bea58a10" providerId="AD" clId="Web-{5CD6C9E0-F245-E60F-FB52-314A47E59B77}" dt="2022-01-12T07:57:23.941" v="1441" actId="20577"/>
          <ac:spMkLst>
            <pc:docMk/>
            <pc:sldMk cId="3556775637" sldId="428"/>
            <ac:spMk id="20" creationId="{FDF594E0-72AD-4C28-A04A-EFA26F9E7C45}"/>
          </ac:spMkLst>
        </pc:spChg>
        <pc:spChg chg="add mod">
          <ac:chgData name="何路" userId="S::m09158023@o365.mcut.edu.tw::348fb45a-d8b2-4bea-b5b1-e0f2bea58a10" providerId="AD" clId="Web-{5CD6C9E0-F245-E60F-FB52-314A47E59B77}" dt="2022-01-12T06:08:51.264" v="1407" actId="14100"/>
          <ac:spMkLst>
            <pc:docMk/>
            <pc:sldMk cId="3556775637" sldId="428"/>
            <ac:spMk id="22" creationId="{3FC78F5C-57FA-4A61-B5B7-2D62A4939F6F}"/>
          </ac:spMkLst>
        </pc:spChg>
        <pc:picChg chg="del">
          <ac:chgData name="何路" userId="S::m09158023@o365.mcut.edu.tw::348fb45a-d8b2-4bea-b5b1-e0f2bea58a10" providerId="AD" clId="Web-{5CD6C9E0-F245-E60F-FB52-314A47E59B77}" dt="2022-01-12T05:34:51.980" v="809"/>
          <ac:picMkLst>
            <pc:docMk/>
            <pc:sldMk cId="3556775637" sldId="428"/>
            <ac:picMk id="5" creationId="{AE226B30-B6A9-4479-B6A0-E041E36A188C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36:13.435" v="824"/>
          <ac:picMkLst>
            <pc:docMk/>
            <pc:sldMk cId="3556775637" sldId="428"/>
            <ac:picMk id="7" creationId="{D449B464-D463-4BB5-9E53-971E7D71740C}"/>
          </ac:picMkLst>
        </pc:picChg>
        <pc:picChg chg="del">
          <ac:chgData name="何路" userId="S::m09158023@o365.mcut.edu.tw::348fb45a-d8b2-4bea-b5b1-e0f2bea58a10" providerId="AD" clId="Web-{5CD6C9E0-F245-E60F-FB52-314A47E59B77}" dt="2022-01-12T05:34:51.980" v="806"/>
          <ac:picMkLst>
            <pc:docMk/>
            <pc:sldMk cId="3556775637" sldId="428"/>
            <ac:picMk id="9" creationId="{1DD71100-EBA3-4688-B8F3-6C31CC32DE8C}"/>
          </ac:picMkLst>
        </pc:picChg>
        <pc:picChg chg="del">
          <ac:chgData name="何路" userId="S::m09158023@o365.mcut.edu.tw::348fb45a-d8b2-4bea-b5b1-e0f2bea58a10" providerId="AD" clId="Web-{5CD6C9E0-F245-E60F-FB52-314A47E59B77}" dt="2022-01-12T05:34:53.464" v="810"/>
          <ac:picMkLst>
            <pc:docMk/>
            <pc:sldMk cId="3556775637" sldId="428"/>
            <ac:picMk id="11" creationId="{888D4673-7CB9-4E4B-ADF0-C421EE795A24}"/>
          </ac:picMkLst>
        </pc:picChg>
        <pc:picChg chg="del">
          <ac:chgData name="何路" userId="S::m09158023@o365.mcut.edu.tw::348fb45a-d8b2-4bea-b5b1-e0f2bea58a10" providerId="AD" clId="Web-{5CD6C9E0-F245-E60F-FB52-314A47E59B77}" dt="2022-01-12T05:34:51.980" v="803"/>
          <ac:picMkLst>
            <pc:docMk/>
            <pc:sldMk cId="3556775637" sldId="428"/>
            <ac:picMk id="13" creationId="{02B85A76-E192-40C7-9476-5C69C1472418}"/>
          </ac:picMkLst>
        </pc:picChg>
        <pc:picChg chg="del">
          <ac:chgData name="何路" userId="S::m09158023@o365.mcut.edu.tw::348fb45a-d8b2-4bea-b5b1-e0f2bea58a10" providerId="AD" clId="Web-{5CD6C9E0-F245-E60F-FB52-314A47E59B77}" dt="2022-01-12T05:34:51.980" v="801"/>
          <ac:picMkLst>
            <pc:docMk/>
            <pc:sldMk cId="3556775637" sldId="428"/>
            <ac:picMk id="15" creationId="{3A3BE8BE-275A-40F9-837B-98E732F2AD14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37:55.875" v="850" actId="1076"/>
          <ac:picMkLst>
            <pc:docMk/>
            <pc:sldMk cId="3556775637" sldId="428"/>
            <ac:picMk id="17" creationId="{14D651A4-BF1A-4CF9-A7AF-D0FAAC5E6FAB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37:55.875" v="851" actId="1076"/>
          <ac:picMkLst>
            <pc:docMk/>
            <pc:sldMk cId="3556775637" sldId="428"/>
            <ac:picMk id="19" creationId="{119BAA76-E0C8-40EF-ADF8-CFD9C410B117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37:55.891" v="852" actId="1076"/>
          <ac:picMkLst>
            <pc:docMk/>
            <pc:sldMk cId="3556775637" sldId="428"/>
            <ac:picMk id="21" creationId="{F3324722-0ABF-4896-B6FC-783A611DE7A3}"/>
          </ac:picMkLst>
        </pc:picChg>
      </pc:sldChg>
      <pc:sldChg chg="addSp delSp modSp add replId">
        <pc:chgData name="何路" userId="S::m09158023@o365.mcut.edu.tw::348fb45a-d8b2-4bea-b5b1-e0f2bea58a10" providerId="AD" clId="Web-{5CD6C9E0-F245-E60F-FB52-314A47E59B77}" dt="2022-01-12T08:08:54.783" v="1504"/>
        <pc:sldMkLst>
          <pc:docMk/>
          <pc:sldMk cId="3713689067" sldId="429"/>
        </pc:sldMkLst>
        <pc:spChg chg="del">
          <ac:chgData name="何路" userId="S::m09158023@o365.mcut.edu.tw::348fb45a-d8b2-4bea-b5b1-e0f2bea58a10" providerId="AD" clId="Web-{5CD6C9E0-F245-E60F-FB52-314A47E59B77}" dt="2022-01-12T05:38:50.408" v="878"/>
          <ac:spMkLst>
            <pc:docMk/>
            <pc:sldMk cId="3713689067" sldId="429"/>
            <ac:spMk id="4" creationId="{DC640C2F-C9CE-4EDA-9940-8BDB0C333CBF}"/>
          </ac:spMkLst>
        </pc:spChg>
        <pc:spChg chg="del">
          <ac:chgData name="何路" userId="S::m09158023@o365.mcut.edu.tw::348fb45a-d8b2-4bea-b5b1-e0f2bea58a10" providerId="AD" clId="Web-{5CD6C9E0-F245-E60F-FB52-314A47E59B77}" dt="2022-01-12T05:38:50.408" v="876"/>
          <ac:spMkLst>
            <pc:docMk/>
            <pc:sldMk cId="3713689067" sldId="429"/>
            <ac:spMk id="18" creationId="{764938C1-D672-442B-8189-37FF6A1A8B15}"/>
          </ac:spMkLst>
        </pc:spChg>
        <pc:spChg chg="del">
          <ac:chgData name="何路" userId="S::m09158023@o365.mcut.edu.tw::348fb45a-d8b2-4bea-b5b1-e0f2bea58a10" providerId="AD" clId="Web-{5CD6C9E0-F245-E60F-FB52-314A47E59B77}" dt="2022-01-12T05:38:50.408" v="874"/>
          <ac:spMkLst>
            <pc:docMk/>
            <pc:sldMk cId="3713689067" sldId="429"/>
            <ac:spMk id="20" creationId="{FDF594E0-72AD-4C28-A04A-EFA26F9E7C45}"/>
          </ac:spMkLst>
        </pc:spChg>
        <pc:spChg chg="mod">
          <ac:chgData name="何路" userId="S::m09158023@o365.mcut.edu.tw::348fb45a-d8b2-4bea-b5b1-e0f2bea58a10" providerId="AD" clId="Web-{5CD6C9E0-F245-E60F-FB52-314A47E59B77}" dt="2022-01-12T06:09:11.593" v="1425" actId="20577"/>
          <ac:spMkLst>
            <pc:docMk/>
            <pc:sldMk cId="3713689067" sldId="429"/>
            <ac:spMk id="22" creationId="{3FC78F5C-57FA-4A61-B5B7-2D62A4939F6F}"/>
          </ac:spMkLst>
        </pc:spChg>
        <pc:graphicFrameChg chg="add mod modGraphic">
          <ac:chgData name="何路" userId="S::m09158023@o365.mcut.edu.tw::348fb45a-d8b2-4bea-b5b1-e0f2bea58a10" providerId="AD" clId="Web-{5CD6C9E0-F245-E60F-FB52-314A47E59B77}" dt="2022-01-12T08:08:54.783" v="1504"/>
          <ac:graphicFrameMkLst>
            <pc:docMk/>
            <pc:sldMk cId="3713689067" sldId="429"/>
            <ac:graphicFrameMk id="5" creationId="{214DC785-2F32-45F4-BF84-8D6614C62639}"/>
          </ac:graphicFrameMkLst>
        </pc:graphicFrameChg>
        <pc:picChg chg="del">
          <ac:chgData name="何路" userId="S::m09158023@o365.mcut.edu.tw::348fb45a-d8b2-4bea-b5b1-e0f2bea58a10" providerId="AD" clId="Web-{5CD6C9E0-F245-E60F-FB52-314A47E59B77}" dt="2022-01-12T05:38:50.408" v="877"/>
          <ac:picMkLst>
            <pc:docMk/>
            <pc:sldMk cId="3713689067" sldId="429"/>
            <ac:picMk id="17" creationId="{14D651A4-BF1A-4CF9-A7AF-D0FAAC5E6FAB}"/>
          </ac:picMkLst>
        </pc:picChg>
        <pc:picChg chg="del">
          <ac:chgData name="何路" userId="S::m09158023@o365.mcut.edu.tw::348fb45a-d8b2-4bea-b5b1-e0f2bea58a10" providerId="AD" clId="Web-{5CD6C9E0-F245-E60F-FB52-314A47E59B77}" dt="2022-01-12T05:38:50.408" v="875"/>
          <ac:picMkLst>
            <pc:docMk/>
            <pc:sldMk cId="3713689067" sldId="429"/>
            <ac:picMk id="19" creationId="{119BAA76-E0C8-40EF-ADF8-CFD9C410B117}"/>
          </ac:picMkLst>
        </pc:picChg>
        <pc:picChg chg="del">
          <ac:chgData name="何路" userId="S::m09158023@o365.mcut.edu.tw::348fb45a-d8b2-4bea-b5b1-e0f2bea58a10" providerId="AD" clId="Web-{5CD6C9E0-F245-E60F-FB52-314A47E59B77}" dt="2022-01-12T05:38:50.408" v="873"/>
          <ac:picMkLst>
            <pc:docMk/>
            <pc:sldMk cId="3713689067" sldId="429"/>
            <ac:picMk id="21" creationId="{F3324722-0ABF-4896-B6FC-783A611DE7A3}"/>
          </ac:picMkLst>
        </pc:picChg>
      </pc:sldChg>
      <pc:sldChg chg="addSp delSp modSp add ord replId">
        <pc:chgData name="何路" userId="S::m09158023@o365.mcut.edu.tw::348fb45a-d8b2-4bea-b5b1-e0f2bea58a10" providerId="AD" clId="Web-{5CD6C9E0-F245-E60F-FB52-314A47E59B77}" dt="2022-01-12T05:55:42.949" v="1255"/>
        <pc:sldMkLst>
          <pc:docMk/>
          <pc:sldMk cId="3520353525" sldId="430"/>
        </pc:sldMkLst>
        <pc:spChg chg="mod">
          <ac:chgData name="何路" userId="S::m09158023@o365.mcut.edu.tw::348fb45a-d8b2-4bea-b5b1-e0f2bea58a10" providerId="AD" clId="Web-{5CD6C9E0-F245-E60F-FB52-314A47E59B77}" dt="2022-01-12T05:42:35.647" v="1039" actId="20577"/>
          <ac:spMkLst>
            <pc:docMk/>
            <pc:sldMk cId="3520353525" sldId="430"/>
            <ac:spMk id="3" creationId="{3D1539EE-EF94-46F0-995E-B8C4A927B622}"/>
          </ac:spMkLst>
        </pc:spChg>
        <pc:spChg chg="add del mod">
          <ac:chgData name="何路" userId="S::m09158023@o365.mcut.edu.tw::348fb45a-d8b2-4bea-b5b1-e0f2bea58a10" providerId="AD" clId="Web-{5CD6C9E0-F245-E60F-FB52-314A47E59B77}" dt="2022-01-12T05:47:56.702" v="1127"/>
          <ac:spMkLst>
            <pc:docMk/>
            <pc:sldMk cId="3520353525" sldId="430"/>
            <ac:spMk id="4" creationId="{D260D2C7-D6B3-4E14-AB89-F11FE1FFB4F5}"/>
          </ac:spMkLst>
        </pc:spChg>
        <pc:spChg chg="add del mod">
          <ac:chgData name="何路" userId="S::m09158023@o365.mcut.edu.tw::348fb45a-d8b2-4bea-b5b1-e0f2bea58a10" providerId="AD" clId="Web-{5CD6C9E0-F245-E60F-FB52-314A47E59B77}" dt="2022-01-12T05:47:56.702" v="1126"/>
          <ac:spMkLst>
            <pc:docMk/>
            <pc:sldMk cId="3520353525" sldId="430"/>
            <ac:spMk id="6" creationId="{C24C9BAB-1D76-4EAE-8566-DF815170B204}"/>
          </ac:spMkLst>
        </pc:spChg>
        <pc:spChg chg="add del mod">
          <ac:chgData name="何路" userId="S::m09158023@o365.mcut.edu.tw::348fb45a-d8b2-4bea-b5b1-e0f2bea58a10" providerId="AD" clId="Web-{5CD6C9E0-F245-E60F-FB52-314A47E59B77}" dt="2022-01-12T05:47:56.702" v="1121"/>
          <ac:spMkLst>
            <pc:docMk/>
            <pc:sldMk cId="3520353525" sldId="430"/>
            <ac:spMk id="11" creationId="{2CA4E0F1-C77E-4705-A57C-52693C683FBA}"/>
          </ac:spMkLst>
        </pc:spChg>
        <pc:spChg chg="add mod">
          <ac:chgData name="何路" userId="S::m09158023@o365.mcut.edu.tw::348fb45a-d8b2-4bea-b5b1-e0f2bea58a10" providerId="AD" clId="Web-{5CD6C9E0-F245-E60F-FB52-314A47E59B77}" dt="2022-01-12T05:48:27.109" v="1137" actId="20577"/>
          <ac:spMkLst>
            <pc:docMk/>
            <pc:sldMk cId="3520353525" sldId="430"/>
            <ac:spMk id="12" creationId="{993B58C3-3351-4AD4-A696-6622DCAD7267}"/>
          </ac:spMkLst>
        </pc:spChg>
        <pc:spChg chg="add mod">
          <ac:chgData name="何路" userId="S::m09158023@o365.mcut.edu.tw::348fb45a-d8b2-4bea-b5b1-e0f2bea58a10" providerId="AD" clId="Web-{5CD6C9E0-F245-E60F-FB52-314A47E59B77}" dt="2022-01-12T05:54:47.213" v="1244" actId="1076"/>
          <ac:spMkLst>
            <pc:docMk/>
            <pc:sldMk cId="3520353525" sldId="430"/>
            <ac:spMk id="19" creationId="{E9302347-8096-4B14-B53A-BA6FA3F66EC9}"/>
          </ac:spMkLst>
        </pc:spChg>
        <pc:spChg chg="add mod">
          <ac:chgData name="何路" userId="S::m09158023@o365.mcut.edu.tw::348fb45a-d8b2-4bea-b5b1-e0f2bea58a10" providerId="AD" clId="Web-{5CD6C9E0-F245-E60F-FB52-314A47E59B77}" dt="2022-01-12T05:54:47.244" v="1248" actId="1076"/>
          <ac:spMkLst>
            <pc:docMk/>
            <pc:sldMk cId="3520353525" sldId="430"/>
            <ac:spMk id="20" creationId="{55FDAF3E-672F-4591-BE99-A7DAEFB5989F}"/>
          </ac:spMkLst>
        </pc:spChg>
        <pc:spChg chg="add mod">
          <ac:chgData name="何路" userId="S::m09158023@o365.mcut.edu.tw::348fb45a-d8b2-4bea-b5b1-e0f2bea58a10" providerId="AD" clId="Web-{5CD6C9E0-F245-E60F-FB52-314A47E59B77}" dt="2022-01-12T05:54:51.057" v="1252" actId="1076"/>
          <ac:spMkLst>
            <pc:docMk/>
            <pc:sldMk cId="3520353525" sldId="430"/>
            <ac:spMk id="21" creationId="{BE45F3CD-1F6B-4D8C-B3DD-3CF91DC4BAF1}"/>
          </ac:spMkLst>
        </pc:spChg>
        <pc:spChg chg="del mod">
          <ac:chgData name="何路" userId="S::m09158023@o365.mcut.edu.tw::348fb45a-d8b2-4bea-b5b1-e0f2bea58a10" providerId="AD" clId="Web-{5CD6C9E0-F245-E60F-FB52-314A47E59B77}" dt="2022-01-12T05:47:56.702" v="1128"/>
          <ac:spMkLst>
            <pc:docMk/>
            <pc:sldMk cId="3520353525" sldId="430"/>
            <ac:spMk id="22" creationId="{3FC78F5C-57FA-4A61-B5B7-2D62A4939F6F}"/>
          </ac:spMkLst>
        </pc:spChg>
        <pc:spChg chg="add mod">
          <ac:chgData name="何路" userId="S::m09158023@o365.mcut.edu.tw::348fb45a-d8b2-4bea-b5b1-e0f2bea58a10" providerId="AD" clId="Web-{5CD6C9E0-F245-E60F-FB52-314A47E59B77}" dt="2022-01-12T05:54:47.244" v="1249" actId="1076"/>
          <ac:spMkLst>
            <pc:docMk/>
            <pc:sldMk cId="3520353525" sldId="430"/>
            <ac:spMk id="23" creationId="{30F201F8-2CE8-4AAE-B492-BDFC498F7B59}"/>
          </ac:spMkLst>
        </pc:spChg>
        <pc:graphicFrameChg chg="del">
          <ac:chgData name="何路" userId="S::m09158023@o365.mcut.edu.tw::348fb45a-d8b2-4bea-b5b1-e0f2bea58a10" providerId="AD" clId="Web-{5CD6C9E0-F245-E60F-FB52-314A47E59B77}" dt="2022-01-12T05:42:22.335" v="1031"/>
          <ac:graphicFrameMkLst>
            <pc:docMk/>
            <pc:sldMk cId="3520353525" sldId="430"/>
            <ac:graphicFrameMk id="5" creationId="{214DC785-2F32-45F4-BF84-8D6614C62639}"/>
          </ac:graphicFrameMkLst>
        </pc:graphicFrameChg>
        <pc:picChg chg="add del mod">
          <ac:chgData name="何路" userId="S::m09158023@o365.mcut.edu.tw::348fb45a-d8b2-4bea-b5b1-e0f2bea58a10" providerId="AD" clId="Web-{5CD6C9E0-F245-E60F-FB52-314A47E59B77}" dt="2022-01-12T05:47:56.702" v="1125"/>
          <ac:picMkLst>
            <pc:docMk/>
            <pc:sldMk cId="3520353525" sldId="430"/>
            <ac:picMk id="7" creationId="{73CDF8CE-423D-49B7-8CD8-3943295EFC9E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47:56.702" v="1124"/>
          <ac:picMkLst>
            <pc:docMk/>
            <pc:sldMk cId="3520353525" sldId="430"/>
            <ac:picMk id="8" creationId="{BFF8A978-9E90-4747-8F79-E40D9F23E75B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47:56.702" v="1123"/>
          <ac:picMkLst>
            <pc:docMk/>
            <pc:sldMk cId="3520353525" sldId="430"/>
            <ac:picMk id="9" creationId="{25B814C3-F570-47AB-97DC-CFD63840FF64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47:56.702" v="1122"/>
          <ac:picMkLst>
            <pc:docMk/>
            <pc:sldMk cId="3520353525" sldId="430"/>
            <ac:picMk id="10" creationId="{0EB5179C-BA0E-41F9-ACE3-5F4B8616D889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4:47.213" v="1245" actId="1076"/>
          <ac:picMkLst>
            <pc:docMk/>
            <pc:sldMk cId="3520353525" sldId="430"/>
            <ac:picMk id="14" creationId="{85F6ECC4-6CB9-4395-ADF1-7CC60A2FB616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4:47.260" v="1251" actId="1076"/>
          <ac:picMkLst>
            <pc:docMk/>
            <pc:sldMk cId="3520353525" sldId="430"/>
            <ac:picMk id="15" creationId="{2071434B-5F6B-45CC-B6BE-C992571A5908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4:47.229" v="1246" actId="1076"/>
          <ac:picMkLst>
            <pc:docMk/>
            <pc:sldMk cId="3520353525" sldId="430"/>
            <ac:picMk id="16" creationId="{71DD435B-9601-438B-A8FD-D8887CC5AC1A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4:47.260" v="1250" actId="1076"/>
          <ac:picMkLst>
            <pc:docMk/>
            <pc:sldMk cId="3520353525" sldId="430"/>
            <ac:picMk id="17" creationId="{095EF576-2DEA-4E89-9BF4-11E19C193B58}"/>
          </ac:picMkLst>
        </pc:picChg>
        <pc:picChg chg="add del mod">
          <ac:chgData name="何路" userId="S::m09158023@o365.mcut.edu.tw::348fb45a-d8b2-4bea-b5b1-e0f2bea58a10" providerId="AD" clId="Web-{5CD6C9E0-F245-E60F-FB52-314A47E59B77}" dt="2022-01-12T05:55:42.949" v="1255"/>
          <ac:picMkLst>
            <pc:docMk/>
            <pc:sldMk cId="3520353525" sldId="430"/>
            <ac:picMk id="18" creationId="{5BF8DBEF-8131-4650-A761-9A45D8595A0E}"/>
          </ac:picMkLst>
        </pc:picChg>
      </pc:sldChg>
      <pc:sldChg chg="addSp delSp modSp add replId">
        <pc:chgData name="何路" userId="S::m09158023@o365.mcut.edu.tw::348fb45a-d8b2-4bea-b5b1-e0f2bea58a10" providerId="AD" clId="Web-{5CD6C9E0-F245-E60F-FB52-314A47E59B77}" dt="2022-01-12T07:56:53.049" v="1432"/>
        <pc:sldMkLst>
          <pc:docMk/>
          <pc:sldMk cId="2931528878" sldId="431"/>
        </pc:sldMkLst>
        <pc:spChg chg="add del mod">
          <ac:chgData name="何路" userId="S::m09158023@o365.mcut.edu.tw::348fb45a-d8b2-4bea-b5b1-e0f2bea58a10" providerId="AD" clId="Web-{5CD6C9E0-F245-E60F-FB52-314A47E59B77}" dt="2022-01-12T07:56:53.049" v="1432"/>
          <ac:spMkLst>
            <pc:docMk/>
            <pc:sldMk cId="2931528878" sldId="431"/>
            <ac:spMk id="5" creationId="{CBE193E8-C21C-4852-8407-2C6FE582ECD3}"/>
          </ac:spMkLst>
        </pc:spChg>
      </pc:sldChg>
      <pc:sldChg chg="addSp delSp modSp add ord replId">
        <pc:chgData name="何路" userId="S::m09158023@o365.mcut.edu.tw::348fb45a-d8b2-4bea-b5b1-e0f2bea58a10" providerId="AD" clId="Web-{5CD6C9E0-F245-E60F-FB52-314A47E59B77}" dt="2022-01-12T06:00:21.908" v="1304" actId="20577"/>
        <pc:sldMkLst>
          <pc:docMk/>
          <pc:sldMk cId="3004805816" sldId="432"/>
        </pc:sldMkLst>
        <pc:spChg chg="mod">
          <ac:chgData name="何路" userId="S::m09158023@o365.mcut.edu.tw::348fb45a-d8b2-4bea-b5b1-e0f2bea58a10" providerId="AD" clId="Web-{5CD6C9E0-F245-E60F-FB52-314A47E59B77}" dt="2022-01-12T06:00:21.908" v="1304" actId="20577"/>
          <ac:spMkLst>
            <pc:docMk/>
            <pc:sldMk cId="3004805816" sldId="432"/>
            <ac:spMk id="3" creationId="{3D1539EE-EF94-46F0-995E-B8C4A927B622}"/>
          </ac:spMkLst>
        </pc:spChg>
        <pc:spChg chg="add del mod">
          <ac:chgData name="何路" userId="S::m09158023@o365.mcut.edu.tw::348fb45a-d8b2-4bea-b5b1-e0f2bea58a10" providerId="AD" clId="Web-{5CD6C9E0-F245-E60F-FB52-314A47E59B77}" dt="2022-01-12T05:57:49.561" v="1281"/>
          <ac:spMkLst>
            <pc:docMk/>
            <pc:sldMk cId="3004805816" sldId="432"/>
            <ac:spMk id="7" creationId="{60F2ADDC-0C3F-4AC8-ADDD-24247BD5A4FF}"/>
          </ac:spMkLst>
        </pc:spChg>
        <pc:spChg chg="add mod">
          <ac:chgData name="何路" userId="S::m09158023@o365.mcut.edu.tw::348fb45a-d8b2-4bea-b5b1-e0f2bea58a10" providerId="AD" clId="Web-{5CD6C9E0-F245-E60F-FB52-314A47E59B77}" dt="2022-01-12T05:58:39.609" v="1294" actId="1076"/>
          <ac:spMkLst>
            <pc:docMk/>
            <pc:sldMk cId="3004805816" sldId="432"/>
            <ac:spMk id="8" creationId="{9BBF044F-B52F-4888-AD58-79B71BEECEDC}"/>
          </ac:spMkLst>
        </pc:spChg>
        <pc:spChg chg="mod">
          <ac:chgData name="何路" userId="S::m09158023@o365.mcut.edu.tw::348fb45a-d8b2-4bea-b5b1-e0f2bea58a10" providerId="AD" clId="Web-{5CD6C9E0-F245-E60F-FB52-314A47E59B77}" dt="2022-01-12T05:56:55.200" v="1267" actId="14100"/>
          <ac:spMkLst>
            <pc:docMk/>
            <pc:sldMk cId="3004805816" sldId="432"/>
            <ac:spMk id="22" creationId="{3FC78F5C-57FA-4A61-B5B7-2D62A4939F6F}"/>
          </ac:spMkLst>
        </pc:spChg>
        <pc:graphicFrameChg chg="del">
          <ac:chgData name="何路" userId="S::m09158023@o365.mcut.edu.tw::348fb45a-d8b2-4bea-b5b1-e0f2bea58a10" providerId="AD" clId="Web-{5CD6C9E0-F245-E60F-FB52-314A47E59B77}" dt="2022-01-12T05:56:50.325" v="1266"/>
          <ac:graphicFrameMkLst>
            <pc:docMk/>
            <pc:sldMk cId="3004805816" sldId="432"/>
            <ac:graphicFrameMk id="5" creationId="{214DC785-2F32-45F4-BF84-8D6614C62639}"/>
          </ac:graphicFrameMkLst>
        </pc:graphicFrameChg>
        <pc:picChg chg="add mod">
          <ac:chgData name="何路" userId="S::m09158023@o365.mcut.edu.tw::348fb45a-d8b2-4bea-b5b1-e0f2bea58a10" providerId="AD" clId="Web-{5CD6C9E0-F245-E60F-FB52-314A47E59B77}" dt="2022-01-12T05:58:57.078" v="1296" actId="1076"/>
          <ac:picMkLst>
            <pc:docMk/>
            <pc:sldMk cId="3004805816" sldId="432"/>
            <ac:picMk id="4" creationId="{9BA47C28-AB54-4456-A95D-5FE9617CFA55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8:30.359" v="1291" actId="1076"/>
          <ac:picMkLst>
            <pc:docMk/>
            <pc:sldMk cId="3004805816" sldId="432"/>
            <ac:picMk id="6" creationId="{EBA81868-7F81-4558-AC0E-769A3A3FB6DE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8:34.125" v="1292" actId="1076"/>
          <ac:picMkLst>
            <pc:docMk/>
            <pc:sldMk cId="3004805816" sldId="432"/>
            <ac:picMk id="9" creationId="{D9791068-AA95-447C-BD97-89A3DF489F08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5:58:34.140" v="1293" actId="1076"/>
          <ac:picMkLst>
            <pc:docMk/>
            <pc:sldMk cId="3004805816" sldId="432"/>
            <ac:picMk id="10" creationId="{9707A949-3F16-4F7E-9C5E-4BD6763CCF14}"/>
          </ac:picMkLst>
        </pc:picChg>
      </pc:sldChg>
      <pc:sldChg chg="addSp delSp modSp add ord replId">
        <pc:chgData name="何路" userId="S::m09158023@o365.mcut.edu.tw::348fb45a-d8b2-4bea-b5b1-e0f2bea58a10" providerId="AD" clId="Web-{5CD6C9E0-F245-E60F-FB52-314A47E59B77}" dt="2022-01-12T07:56:21.017" v="1426" actId="14100"/>
        <pc:sldMkLst>
          <pc:docMk/>
          <pc:sldMk cId="4101454040" sldId="433"/>
        </pc:sldMkLst>
        <pc:spChg chg="mod">
          <ac:chgData name="何路" userId="S::m09158023@o365.mcut.edu.tw::348fb45a-d8b2-4bea-b5b1-e0f2bea58a10" providerId="AD" clId="Web-{5CD6C9E0-F245-E60F-FB52-314A47E59B77}" dt="2022-01-12T05:59:25.001" v="1300" actId="20577"/>
          <ac:spMkLst>
            <pc:docMk/>
            <pc:sldMk cId="4101454040" sldId="433"/>
            <ac:spMk id="3" creationId="{3D1539EE-EF94-46F0-995E-B8C4A927B622}"/>
          </ac:spMkLst>
        </pc:spChg>
        <pc:spChg chg="del">
          <ac:chgData name="何路" userId="S::m09158023@o365.mcut.edu.tw::348fb45a-d8b2-4bea-b5b1-e0f2bea58a10" providerId="AD" clId="Web-{5CD6C9E0-F245-E60F-FB52-314A47E59B77}" dt="2022-01-12T06:00:38.815" v="1307"/>
          <ac:spMkLst>
            <pc:docMk/>
            <pc:sldMk cId="4101454040" sldId="433"/>
            <ac:spMk id="8" creationId="{9BBF044F-B52F-4888-AD58-79B71BEECEDC}"/>
          </ac:spMkLst>
        </pc:spChg>
        <pc:spChg chg="add mod">
          <ac:chgData name="何路" userId="S::m09158023@o365.mcut.edu.tw::348fb45a-d8b2-4bea-b5b1-e0f2bea58a10" providerId="AD" clId="Web-{5CD6C9E0-F245-E60F-FB52-314A47E59B77}" dt="2022-01-12T06:05:23.353" v="1347" actId="1076"/>
          <ac:spMkLst>
            <pc:docMk/>
            <pc:sldMk cId="4101454040" sldId="433"/>
            <ac:spMk id="12" creationId="{2F636BBD-72D6-40A2-B56E-43028288275C}"/>
          </ac:spMkLst>
        </pc:spChg>
        <pc:spChg chg="add mod">
          <ac:chgData name="何路" userId="S::m09158023@o365.mcut.edu.tw::348fb45a-d8b2-4bea-b5b1-e0f2bea58a10" providerId="AD" clId="Web-{5CD6C9E0-F245-E60F-FB52-314A47E59B77}" dt="2022-01-12T06:05:24.634" v="1348" actId="1076"/>
          <ac:spMkLst>
            <pc:docMk/>
            <pc:sldMk cId="4101454040" sldId="433"/>
            <ac:spMk id="13" creationId="{D398E677-B023-4570-9EFC-13C0ABBA6B52}"/>
          </ac:spMkLst>
        </pc:spChg>
        <pc:spChg chg="mod">
          <ac:chgData name="何路" userId="S::m09158023@o365.mcut.edu.tw::348fb45a-d8b2-4bea-b5b1-e0f2bea58a10" providerId="AD" clId="Web-{5CD6C9E0-F245-E60F-FB52-314A47E59B77}" dt="2022-01-12T07:56:21.017" v="1426" actId="14100"/>
          <ac:spMkLst>
            <pc:docMk/>
            <pc:sldMk cId="4101454040" sldId="433"/>
            <ac:spMk id="22" creationId="{3FC78F5C-57FA-4A61-B5B7-2D62A4939F6F}"/>
          </ac:spMkLst>
        </pc:spChg>
        <pc:picChg chg="del">
          <ac:chgData name="何路" userId="S::m09158023@o365.mcut.edu.tw::348fb45a-d8b2-4bea-b5b1-e0f2bea58a10" providerId="AD" clId="Web-{5CD6C9E0-F245-E60F-FB52-314A47E59B77}" dt="2022-01-12T06:00:38.815" v="1309"/>
          <ac:picMkLst>
            <pc:docMk/>
            <pc:sldMk cId="4101454040" sldId="433"/>
            <ac:picMk id="4" creationId="{9BA47C28-AB54-4456-A95D-5FE9617CFA55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6:00:47.456" v="1312" actId="1076"/>
          <ac:picMkLst>
            <pc:docMk/>
            <pc:sldMk cId="4101454040" sldId="433"/>
            <ac:picMk id="5" creationId="{EDC6C774-2BD7-4960-B2CF-FD019E0E1621}"/>
          </ac:picMkLst>
        </pc:picChg>
        <pc:picChg chg="del">
          <ac:chgData name="何路" userId="S::m09158023@o365.mcut.edu.tw::348fb45a-d8b2-4bea-b5b1-e0f2bea58a10" providerId="AD" clId="Web-{5CD6C9E0-F245-E60F-FB52-314A47E59B77}" dt="2022-01-12T06:00:38.815" v="1308"/>
          <ac:picMkLst>
            <pc:docMk/>
            <pc:sldMk cId="4101454040" sldId="433"/>
            <ac:picMk id="6" creationId="{EBA81868-7F81-4558-AC0E-769A3A3FB6DE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6:03:32.413" v="1321" actId="14100"/>
          <ac:picMkLst>
            <pc:docMk/>
            <pc:sldMk cId="4101454040" sldId="433"/>
            <ac:picMk id="7" creationId="{E8666D21-1370-45D8-AB73-D9BAF3E408A9}"/>
          </ac:picMkLst>
        </pc:picChg>
        <pc:picChg chg="del">
          <ac:chgData name="何路" userId="S::m09158023@o365.mcut.edu.tw::348fb45a-d8b2-4bea-b5b1-e0f2bea58a10" providerId="AD" clId="Web-{5CD6C9E0-F245-E60F-FB52-314A47E59B77}" dt="2022-01-12T06:00:38.800" v="1306"/>
          <ac:picMkLst>
            <pc:docMk/>
            <pc:sldMk cId="4101454040" sldId="433"/>
            <ac:picMk id="9" creationId="{D9791068-AA95-447C-BD97-89A3DF489F08}"/>
          </ac:picMkLst>
        </pc:picChg>
        <pc:picChg chg="del">
          <ac:chgData name="何路" userId="S::m09158023@o365.mcut.edu.tw::348fb45a-d8b2-4bea-b5b1-e0f2bea58a10" providerId="AD" clId="Web-{5CD6C9E0-F245-E60F-FB52-314A47E59B77}" dt="2022-01-12T06:00:38.800" v="1305"/>
          <ac:picMkLst>
            <pc:docMk/>
            <pc:sldMk cId="4101454040" sldId="433"/>
            <ac:picMk id="10" creationId="{9707A949-3F16-4F7E-9C5E-4BD6763CCF14}"/>
          </ac:picMkLst>
        </pc:picChg>
        <pc:picChg chg="add mod">
          <ac:chgData name="何路" userId="S::m09158023@o365.mcut.edu.tw::348fb45a-d8b2-4bea-b5b1-e0f2bea58a10" providerId="AD" clId="Web-{5CD6C9E0-F245-E60F-FB52-314A47E59B77}" dt="2022-01-12T06:05:21.181" v="1346" actId="1076"/>
          <ac:picMkLst>
            <pc:docMk/>
            <pc:sldMk cId="4101454040" sldId="433"/>
            <ac:picMk id="11" creationId="{ECC3D6D3-40C3-403F-BF3F-9D267732BB49}"/>
          </ac:picMkLst>
        </pc:picChg>
      </pc:sldChg>
      <pc:sldChg chg="delSp modSp add replId">
        <pc:chgData name="何路" userId="S::m09158023@o365.mcut.edu.tw::348fb45a-d8b2-4bea-b5b1-e0f2bea58a10" providerId="AD" clId="Web-{5CD6C9E0-F245-E60F-FB52-314A47E59B77}" dt="2022-01-12T06:06:54.434" v="1361" actId="20577"/>
        <pc:sldMkLst>
          <pc:docMk/>
          <pc:sldMk cId="3568729510" sldId="434"/>
        </pc:sldMkLst>
        <pc:spChg chg="mod">
          <ac:chgData name="何路" userId="S::m09158023@o365.mcut.edu.tw::348fb45a-d8b2-4bea-b5b1-e0f2bea58a10" providerId="AD" clId="Web-{5CD6C9E0-F245-E60F-FB52-314A47E59B77}" dt="2022-01-12T06:06:54.434" v="1361" actId="20577"/>
          <ac:spMkLst>
            <pc:docMk/>
            <pc:sldMk cId="3568729510" sldId="434"/>
            <ac:spMk id="3" creationId="{3D1539EE-EF94-46F0-995E-B8C4A927B622}"/>
          </ac:spMkLst>
        </pc:spChg>
        <pc:spChg chg="del">
          <ac:chgData name="何路" userId="S::m09158023@o365.mcut.edu.tw::348fb45a-d8b2-4bea-b5b1-e0f2bea58a10" providerId="AD" clId="Web-{5CD6C9E0-F245-E60F-FB52-314A47E59B77}" dt="2022-01-12T06:06:49.590" v="1355"/>
          <ac:spMkLst>
            <pc:docMk/>
            <pc:sldMk cId="3568729510" sldId="434"/>
            <ac:spMk id="12" creationId="{2F636BBD-72D6-40A2-B56E-43028288275C}"/>
          </ac:spMkLst>
        </pc:spChg>
        <pc:spChg chg="del">
          <ac:chgData name="何路" userId="S::m09158023@o365.mcut.edu.tw::348fb45a-d8b2-4bea-b5b1-e0f2bea58a10" providerId="AD" clId="Web-{5CD6C9E0-F245-E60F-FB52-314A47E59B77}" dt="2022-01-12T06:06:49.590" v="1354"/>
          <ac:spMkLst>
            <pc:docMk/>
            <pc:sldMk cId="3568729510" sldId="434"/>
            <ac:spMk id="13" creationId="{D398E677-B023-4570-9EFC-13C0ABBA6B52}"/>
          </ac:spMkLst>
        </pc:spChg>
        <pc:spChg chg="del">
          <ac:chgData name="何路" userId="S::m09158023@o365.mcut.edu.tw::348fb45a-d8b2-4bea-b5b1-e0f2bea58a10" providerId="AD" clId="Web-{5CD6C9E0-F245-E60F-FB52-314A47E59B77}" dt="2022-01-12T06:06:49.590" v="1359"/>
          <ac:spMkLst>
            <pc:docMk/>
            <pc:sldMk cId="3568729510" sldId="434"/>
            <ac:spMk id="22" creationId="{3FC78F5C-57FA-4A61-B5B7-2D62A4939F6F}"/>
          </ac:spMkLst>
        </pc:spChg>
        <pc:picChg chg="del">
          <ac:chgData name="何路" userId="S::m09158023@o365.mcut.edu.tw::348fb45a-d8b2-4bea-b5b1-e0f2bea58a10" providerId="AD" clId="Web-{5CD6C9E0-F245-E60F-FB52-314A47E59B77}" dt="2022-01-12T06:06:49.590" v="1358"/>
          <ac:picMkLst>
            <pc:docMk/>
            <pc:sldMk cId="3568729510" sldId="434"/>
            <ac:picMk id="5" creationId="{EDC6C774-2BD7-4960-B2CF-FD019E0E1621}"/>
          </ac:picMkLst>
        </pc:picChg>
        <pc:picChg chg="del">
          <ac:chgData name="何路" userId="S::m09158023@o365.mcut.edu.tw::348fb45a-d8b2-4bea-b5b1-e0f2bea58a10" providerId="AD" clId="Web-{5CD6C9E0-F245-E60F-FB52-314A47E59B77}" dt="2022-01-12T06:06:49.590" v="1357"/>
          <ac:picMkLst>
            <pc:docMk/>
            <pc:sldMk cId="3568729510" sldId="434"/>
            <ac:picMk id="7" creationId="{E8666D21-1370-45D8-AB73-D9BAF3E408A9}"/>
          </ac:picMkLst>
        </pc:picChg>
        <pc:picChg chg="del">
          <ac:chgData name="何路" userId="S::m09158023@o365.mcut.edu.tw::348fb45a-d8b2-4bea-b5b1-e0f2bea58a10" providerId="AD" clId="Web-{5CD6C9E0-F245-E60F-FB52-314A47E59B77}" dt="2022-01-12T06:06:49.590" v="1356"/>
          <ac:picMkLst>
            <pc:docMk/>
            <pc:sldMk cId="3568729510" sldId="434"/>
            <ac:picMk id="11" creationId="{ECC3D6D3-40C3-403F-BF3F-9D267732BB49}"/>
          </ac:picMkLst>
        </pc:picChg>
      </pc:sldChg>
    </pc:docChg>
  </pc:docChgLst>
  <pc:docChgLst>
    <pc:chgData name="何路" userId="S::m09158023@o365.mcut.edu.tw::348fb45a-d8b2-4bea-b5b1-e0f2bea58a10" providerId="AD" clId="Web-{61305F6B-F8C2-2501-56E7-B7042FE1000A}"/>
    <pc:docChg chg="modSld">
      <pc:chgData name="何路" userId="S::m09158023@o365.mcut.edu.tw::348fb45a-d8b2-4bea-b5b1-e0f2bea58a10" providerId="AD" clId="Web-{61305F6B-F8C2-2501-56E7-B7042FE1000A}" dt="2022-02-11T01:45:41.970" v="17" actId="20577"/>
      <pc:docMkLst>
        <pc:docMk/>
      </pc:docMkLst>
      <pc:sldChg chg="addSp modSp">
        <pc:chgData name="何路" userId="S::m09158023@o365.mcut.edu.tw::348fb45a-d8b2-4bea-b5b1-e0f2bea58a10" providerId="AD" clId="Web-{61305F6B-F8C2-2501-56E7-B7042FE1000A}" dt="2022-02-11T01:45:03.594" v="7" actId="1076"/>
        <pc:sldMkLst>
          <pc:docMk/>
          <pc:sldMk cId="4236663795" sldId="466"/>
        </pc:sldMkLst>
        <pc:spChg chg="mod">
          <ac:chgData name="何路" userId="S::m09158023@o365.mcut.edu.tw::348fb45a-d8b2-4bea-b5b1-e0f2bea58a10" providerId="AD" clId="Web-{61305F6B-F8C2-2501-56E7-B7042FE1000A}" dt="2022-02-11T01:45:01.156" v="6" actId="1076"/>
          <ac:spMkLst>
            <pc:docMk/>
            <pc:sldMk cId="4236663795" sldId="466"/>
            <ac:spMk id="17" creationId="{C3AC837E-D94C-497C-9957-50E841037883}"/>
          </ac:spMkLst>
        </pc:spChg>
        <pc:picChg chg="mod">
          <ac:chgData name="何路" userId="S::m09158023@o365.mcut.edu.tw::348fb45a-d8b2-4bea-b5b1-e0f2bea58a10" providerId="AD" clId="Web-{61305F6B-F8C2-2501-56E7-B7042FE1000A}" dt="2022-02-11T01:45:01.125" v="2" actId="1076"/>
          <ac:picMkLst>
            <pc:docMk/>
            <pc:sldMk cId="4236663795" sldId="466"/>
            <ac:picMk id="4" creationId="{9FE1DA6D-DC32-464B-8B36-86A74077E8F0}"/>
          </ac:picMkLst>
        </pc:picChg>
        <pc:picChg chg="mod">
          <ac:chgData name="何路" userId="S::m09158023@o365.mcut.edu.tw::348fb45a-d8b2-4bea-b5b1-e0f2bea58a10" providerId="AD" clId="Web-{61305F6B-F8C2-2501-56E7-B7042FE1000A}" dt="2022-02-11T01:45:01.140" v="3" actId="1076"/>
          <ac:picMkLst>
            <pc:docMk/>
            <pc:sldMk cId="4236663795" sldId="466"/>
            <ac:picMk id="5" creationId="{77B4CD52-D286-4F1A-8FAD-CA4950C76FAB}"/>
          </ac:picMkLst>
        </pc:picChg>
        <pc:picChg chg="mod">
          <ac:chgData name="何路" userId="S::m09158023@o365.mcut.edu.tw::348fb45a-d8b2-4bea-b5b1-e0f2bea58a10" providerId="AD" clId="Web-{61305F6B-F8C2-2501-56E7-B7042FE1000A}" dt="2022-02-11T01:45:01.140" v="4" actId="1076"/>
          <ac:picMkLst>
            <pc:docMk/>
            <pc:sldMk cId="4236663795" sldId="466"/>
            <ac:picMk id="6" creationId="{E883A17C-B410-44DF-A0DB-2511FDC15841}"/>
          </ac:picMkLst>
        </pc:picChg>
        <pc:picChg chg="mod">
          <ac:chgData name="何路" userId="S::m09158023@o365.mcut.edu.tw::348fb45a-d8b2-4bea-b5b1-e0f2bea58a10" providerId="AD" clId="Web-{61305F6B-F8C2-2501-56E7-B7042FE1000A}" dt="2022-02-11T01:45:01.156" v="5" actId="1076"/>
          <ac:picMkLst>
            <pc:docMk/>
            <pc:sldMk cId="4236663795" sldId="466"/>
            <ac:picMk id="7" creationId="{725555AB-587F-48B2-A847-5B4A5CE9ED2B}"/>
          </ac:picMkLst>
        </pc:picChg>
        <pc:cxnChg chg="add mod">
          <ac:chgData name="何路" userId="S::m09158023@o365.mcut.edu.tw::348fb45a-d8b2-4bea-b5b1-e0f2bea58a10" providerId="AD" clId="Web-{61305F6B-F8C2-2501-56E7-B7042FE1000A}" dt="2022-02-11T01:45:03.594" v="7" actId="1076"/>
          <ac:cxnSpMkLst>
            <pc:docMk/>
            <pc:sldMk cId="4236663795" sldId="466"/>
            <ac:cxnSpMk id="2" creationId="{C81366B4-7D15-432C-9B4E-DB8C6796EB11}"/>
          </ac:cxnSpMkLst>
        </pc:cxnChg>
      </pc:sldChg>
      <pc:sldChg chg="modSp">
        <pc:chgData name="何路" userId="S::m09158023@o365.mcut.edu.tw::348fb45a-d8b2-4bea-b5b1-e0f2bea58a10" providerId="AD" clId="Web-{61305F6B-F8C2-2501-56E7-B7042FE1000A}" dt="2022-02-11T01:45:41.970" v="17" actId="20577"/>
        <pc:sldMkLst>
          <pc:docMk/>
          <pc:sldMk cId="4138675333" sldId="468"/>
        </pc:sldMkLst>
        <pc:spChg chg="mod">
          <ac:chgData name="何路" userId="S::m09158023@o365.mcut.edu.tw::348fb45a-d8b2-4bea-b5b1-e0f2bea58a10" providerId="AD" clId="Web-{61305F6B-F8C2-2501-56E7-B7042FE1000A}" dt="2022-02-11T01:45:41.970" v="17" actId="20577"/>
          <ac:spMkLst>
            <pc:docMk/>
            <pc:sldMk cId="4138675333" sldId="468"/>
            <ac:spMk id="3" creationId="{EA603993-B374-4216-A792-85CB87E407FC}"/>
          </ac:spMkLst>
        </pc:spChg>
      </pc:sldChg>
    </pc:docChg>
  </pc:docChgLst>
  <pc:docChgLst>
    <pc:chgData name="何路" userId="S::m09158023@o365.mcut.edu.tw::348fb45a-d8b2-4bea-b5b1-e0f2bea58a10" providerId="AD" clId="Web-{ABB6F446-80C4-DDB1-83E5-C5A2FB63A108}"/>
    <pc:docChg chg="addSld delSld modSld sldOrd">
      <pc:chgData name="何路" userId="S::m09158023@o365.mcut.edu.tw::348fb45a-d8b2-4bea-b5b1-e0f2bea58a10" providerId="AD" clId="Web-{ABB6F446-80C4-DDB1-83E5-C5A2FB63A108}" dt="2021-09-24T14:41:03.670" v="278" actId="1076"/>
      <pc:docMkLst>
        <pc:docMk/>
      </pc:docMkLst>
      <pc:sldChg chg="addSp modSp">
        <pc:chgData name="何路" userId="S::m09158023@o365.mcut.edu.tw::348fb45a-d8b2-4bea-b5b1-e0f2bea58a10" providerId="AD" clId="Web-{ABB6F446-80C4-DDB1-83E5-C5A2FB63A108}" dt="2021-09-24T13:57:54.102" v="216" actId="20577"/>
        <pc:sldMkLst>
          <pc:docMk/>
          <pc:sldMk cId="1224322801" sldId="306"/>
        </pc:sldMkLst>
        <pc:spChg chg="add mod">
          <ac:chgData name="何路" userId="S::m09158023@o365.mcut.edu.tw::348fb45a-d8b2-4bea-b5b1-e0f2bea58a10" providerId="AD" clId="Web-{ABB6F446-80C4-DDB1-83E5-C5A2FB63A108}" dt="2021-09-24T13:57:54.102" v="216" actId="20577"/>
          <ac:spMkLst>
            <pc:docMk/>
            <pc:sldMk cId="1224322801" sldId="306"/>
            <ac:spMk id="2" creationId="{41800ACF-D7C7-4120-A778-168C684A830A}"/>
          </ac:spMkLst>
        </pc:spChg>
      </pc:sldChg>
      <pc:sldChg chg="addSp delSp modSp add ord replId">
        <pc:chgData name="何路" userId="S::m09158023@o365.mcut.edu.tw::348fb45a-d8b2-4bea-b5b1-e0f2bea58a10" providerId="AD" clId="Web-{ABB6F446-80C4-DDB1-83E5-C5A2FB63A108}" dt="2021-09-24T14:41:03.670" v="278" actId="1076"/>
        <pc:sldMkLst>
          <pc:docMk/>
          <pc:sldMk cId="434972522" sldId="307"/>
        </pc:sldMkLst>
        <pc:spChg chg="add mod">
          <ac:chgData name="何路" userId="S::m09158023@o365.mcut.edu.tw::348fb45a-d8b2-4bea-b5b1-e0f2bea58a10" providerId="AD" clId="Web-{ABB6F446-80C4-DDB1-83E5-C5A2FB63A108}" dt="2021-09-24T14:40:41.467" v="272" actId="1076"/>
          <ac:spMkLst>
            <pc:docMk/>
            <pc:sldMk cId="434972522" sldId="307"/>
            <ac:spMk id="3" creationId="{9AA4F443-98C7-4DC0-B932-DDB0C52C1E8C}"/>
          </ac:spMkLst>
        </pc:spChg>
        <pc:spChg chg="add mod">
          <ac:chgData name="何路" userId="S::m09158023@o365.mcut.edu.tw::348fb45a-d8b2-4bea-b5b1-e0f2bea58a10" providerId="AD" clId="Web-{ABB6F446-80C4-DDB1-83E5-C5A2FB63A108}" dt="2021-09-24T14:40:52.201" v="275" actId="1076"/>
          <ac:spMkLst>
            <pc:docMk/>
            <pc:sldMk cId="434972522" sldId="307"/>
            <ac:spMk id="5" creationId="{532EB186-F6B3-4518-9564-4132E62533CE}"/>
          </ac:spMkLst>
        </pc:spChg>
        <pc:spChg chg="add mod">
          <ac:chgData name="何路" userId="S::m09158023@o365.mcut.edu.tw::348fb45a-d8b2-4bea-b5b1-e0f2bea58a10" providerId="AD" clId="Web-{ABB6F446-80C4-DDB1-83E5-C5A2FB63A108}" dt="2021-09-24T08:34:48.010" v="160" actId="1076"/>
          <ac:spMkLst>
            <pc:docMk/>
            <pc:sldMk cId="434972522" sldId="307"/>
            <ac:spMk id="6" creationId="{69638000-060F-4C67-AFDC-FA459A0563A9}"/>
          </ac:spMkLst>
        </pc:spChg>
        <pc:spChg chg="add mod">
          <ac:chgData name="何路" userId="S::m09158023@o365.mcut.edu.tw::348fb45a-d8b2-4bea-b5b1-e0f2bea58a10" providerId="AD" clId="Web-{ABB6F446-80C4-DDB1-83E5-C5A2FB63A108}" dt="2021-09-24T08:22:39.356" v="138" actId="1076"/>
          <ac:spMkLst>
            <pc:docMk/>
            <pc:sldMk cId="434972522" sldId="307"/>
            <ac:spMk id="7" creationId="{D6C03FDA-60DE-41A9-8A99-F00C054A4429}"/>
          </ac:spMkLst>
        </pc:spChg>
        <pc:spChg chg="add mod">
          <ac:chgData name="何路" userId="S::m09158023@o365.mcut.edu.tw::348fb45a-d8b2-4bea-b5b1-e0f2bea58a10" providerId="AD" clId="Web-{ABB6F446-80C4-DDB1-83E5-C5A2FB63A108}" dt="2021-09-24T14:41:03.670" v="278" actId="1076"/>
          <ac:spMkLst>
            <pc:docMk/>
            <pc:sldMk cId="434972522" sldId="307"/>
            <ac:spMk id="8" creationId="{444CE7D3-40DA-4BC6-9486-74844BD58ECF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07:59:19.706" v="44"/>
          <ac:spMkLst>
            <pc:docMk/>
            <pc:sldMk cId="434972522" sldId="307"/>
            <ac:spMk id="8" creationId="{881602B9-6C33-4D08-900D-C889E28FAC2D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11.399" v="221"/>
          <ac:spMkLst>
            <pc:docMk/>
            <pc:sldMk cId="434972522" sldId="307"/>
            <ac:spMk id="11" creationId="{6DF037EE-0C82-4C83-9529-B91A9C4E5941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12.102" v="222"/>
          <ac:spMkLst>
            <pc:docMk/>
            <pc:sldMk cId="434972522" sldId="307"/>
            <ac:spMk id="12" creationId="{8D13ADD5-B4C8-4CA1-8B37-48B9DC471FD0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20.962" v="225"/>
          <ac:spMkLst>
            <pc:docMk/>
            <pc:sldMk cId="434972522" sldId="307"/>
            <ac:spMk id="13" creationId="{BC900FA7-72C1-48D8-8C81-8763A5FB8D56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24.259" v="227"/>
          <ac:spMkLst>
            <pc:docMk/>
            <pc:sldMk cId="434972522" sldId="307"/>
            <ac:spMk id="14" creationId="{4E06F36D-C9A7-4D8E-887F-0B04A56FA535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09.602" v="220"/>
          <ac:spMkLst>
            <pc:docMk/>
            <pc:sldMk cId="434972522" sldId="307"/>
            <ac:spMk id="15" creationId="{4E83A578-40E6-45E5-8C67-B9B20BC65573}"/>
          </ac:spMkLst>
        </pc:spChg>
        <pc:spChg chg="add del mod">
          <ac:chgData name="何路" userId="S::m09158023@o365.mcut.edu.tw::348fb45a-d8b2-4bea-b5b1-e0f2bea58a10" providerId="AD" clId="Web-{ABB6F446-80C4-DDB1-83E5-C5A2FB63A108}" dt="2021-09-24T13:58:22.712" v="226"/>
          <ac:spMkLst>
            <pc:docMk/>
            <pc:sldMk cId="434972522" sldId="307"/>
            <ac:spMk id="16" creationId="{1E1331BF-D0C6-4B5B-94CD-16E6865BD620}"/>
          </ac:spMkLst>
        </pc:spChg>
        <pc:picChg chg="add mod">
          <ac:chgData name="何路" userId="S::m09158023@o365.mcut.edu.tw::348fb45a-d8b2-4bea-b5b1-e0f2bea58a10" providerId="AD" clId="Web-{ABB6F446-80C4-DDB1-83E5-C5A2FB63A108}" dt="2021-09-24T14:41:01.451" v="277" actId="1076"/>
          <ac:picMkLst>
            <pc:docMk/>
            <pc:sldMk cId="434972522" sldId="307"/>
            <ac:picMk id="2" creationId="{DB671F9E-8E8B-4986-9867-7198C11E045F}"/>
          </ac:picMkLst>
        </pc:picChg>
        <pc:picChg chg="add del mod">
          <ac:chgData name="何路" userId="S::m09158023@o365.mcut.edu.tw::348fb45a-d8b2-4bea-b5b1-e0f2bea58a10" providerId="AD" clId="Web-{ABB6F446-80C4-DDB1-83E5-C5A2FB63A108}" dt="2021-09-24T07:54:57.498" v="10"/>
          <ac:picMkLst>
            <pc:docMk/>
            <pc:sldMk cId="434972522" sldId="307"/>
            <ac:picMk id="3" creationId="{B4612492-5052-4EC5-BE4A-FFBC9FAD66BE}"/>
          </ac:picMkLst>
        </pc:picChg>
        <pc:picChg chg="add mod">
          <ac:chgData name="何路" userId="S::m09158023@o365.mcut.edu.tw::348fb45a-d8b2-4bea-b5b1-e0f2bea58a10" providerId="AD" clId="Web-{ABB6F446-80C4-DDB1-83E5-C5A2FB63A108}" dt="2021-09-24T14:40:43.482" v="273" actId="1076"/>
          <ac:picMkLst>
            <pc:docMk/>
            <pc:sldMk cId="434972522" sldId="307"/>
            <ac:picMk id="4" creationId="{BAB9C8E6-A61D-4B2C-9E20-362A2F51E084}"/>
          </ac:picMkLst>
        </pc:picChg>
      </pc:sldChg>
      <pc:sldChg chg="addSp modSp add ord replId">
        <pc:chgData name="何路" userId="S::m09158023@o365.mcut.edu.tw::348fb45a-d8b2-4bea-b5b1-e0f2bea58a10" providerId="AD" clId="Web-{ABB6F446-80C4-DDB1-83E5-C5A2FB63A108}" dt="2021-09-24T08:34:33.963" v="159" actId="1076"/>
        <pc:sldMkLst>
          <pc:docMk/>
          <pc:sldMk cId="2011236728" sldId="308"/>
        </pc:sldMkLst>
        <pc:spChg chg="add mod">
          <ac:chgData name="何路" userId="S::m09158023@o365.mcut.edu.tw::348fb45a-d8b2-4bea-b5b1-e0f2bea58a10" providerId="AD" clId="Web-{ABB6F446-80C4-DDB1-83E5-C5A2FB63A108}" dt="2021-09-24T08:34:26.337" v="156" actId="20577"/>
          <ac:spMkLst>
            <pc:docMk/>
            <pc:sldMk cId="2011236728" sldId="308"/>
            <ac:spMk id="3" creationId="{84A20752-5867-410C-8B34-7F8FD064095D}"/>
          </ac:spMkLst>
        </pc:spChg>
        <pc:picChg chg="add mod">
          <ac:chgData name="何路" userId="S::m09158023@o365.mcut.edu.tw::348fb45a-d8b2-4bea-b5b1-e0f2bea58a10" providerId="AD" clId="Web-{ABB6F446-80C4-DDB1-83E5-C5A2FB63A108}" dt="2021-09-24T08:34:33.963" v="159" actId="1076"/>
          <ac:picMkLst>
            <pc:docMk/>
            <pc:sldMk cId="2011236728" sldId="308"/>
            <ac:picMk id="2" creationId="{C3CC8CEF-36F6-471E-8926-2D26CA2FFCD9}"/>
          </ac:picMkLst>
        </pc:picChg>
      </pc:sldChg>
      <pc:sldChg chg="add del replId">
        <pc:chgData name="何路" userId="S::m09158023@o365.mcut.edu.tw::348fb45a-d8b2-4bea-b5b1-e0f2bea58a10" providerId="AD" clId="Web-{ABB6F446-80C4-DDB1-83E5-C5A2FB63A108}" dt="2021-09-24T08:33:53.009" v="147"/>
        <pc:sldMkLst>
          <pc:docMk/>
          <pc:sldMk cId="873641628" sldId="309"/>
        </pc:sldMkLst>
      </pc:sldChg>
    </pc:docChg>
  </pc:docChgLst>
  <pc:docChgLst>
    <pc:chgData name="何路" userId="S::m09158023@o365.mcut.edu.tw::348fb45a-d8b2-4bea-b5b1-e0f2bea58a10" providerId="AD" clId="Web-{D2FEF8E2-13BE-3D89-F7C4-54A34A13A1C3}"/>
    <pc:docChg chg="modSld">
      <pc:chgData name="何路" userId="S::m09158023@o365.mcut.edu.tw::348fb45a-d8b2-4bea-b5b1-e0f2bea58a10" providerId="AD" clId="Web-{D2FEF8E2-13BE-3D89-F7C4-54A34A13A1C3}" dt="2022-01-06T06:36:17.593" v="210" actId="20577"/>
      <pc:docMkLst>
        <pc:docMk/>
      </pc:docMkLst>
      <pc:sldChg chg="modSp">
        <pc:chgData name="何路" userId="S::m09158023@o365.mcut.edu.tw::348fb45a-d8b2-4bea-b5b1-e0f2bea58a10" providerId="AD" clId="Web-{D2FEF8E2-13BE-3D89-F7C4-54A34A13A1C3}" dt="2022-01-06T05:01:53.341" v="36" actId="20577"/>
        <pc:sldMkLst>
          <pc:docMk/>
          <pc:sldMk cId="2984235163" sldId="412"/>
        </pc:sldMkLst>
        <pc:spChg chg="mod">
          <ac:chgData name="何路" userId="S::m09158023@o365.mcut.edu.tw::348fb45a-d8b2-4bea-b5b1-e0f2bea58a10" providerId="AD" clId="Web-{D2FEF8E2-13BE-3D89-F7C4-54A34A13A1C3}" dt="2022-01-06T05:01:53.341" v="36" actId="20577"/>
          <ac:spMkLst>
            <pc:docMk/>
            <pc:sldMk cId="2984235163" sldId="412"/>
            <ac:spMk id="19" creationId="{C78431B3-D2C5-4B0F-9119-527B8D9A8A2A}"/>
          </ac:spMkLst>
        </pc:spChg>
        <pc:graphicFrameChg chg="mod modGraphic">
          <ac:chgData name="何路" userId="S::m09158023@o365.mcut.edu.tw::348fb45a-d8b2-4bea-b5b1-e0f2bea58a10" providerId="AD" clId="Web-{D2FEF8E2-13BE-3D89-F7C4-54A34A13A1C3}" dt="2022-01-06T04:38:19.126" v="28"/>
          <ac:graphicFrameMkLst>
            <pc:docMk/>
            <pc:sldMk cId="2984235163" sldId="412"/>
            <ac:graphicFrameMk id="8" creationId="{2143369C-62D5-49E5-979E-4E24414AAFDF}"/>
          </ac:graphicFrameMkLst>
        </pc:graphicFrameChg>
      </pc:sldChg>
      <pc:sldChg chg="addSp modSp">
        <pc:chgData name="何路" userId="S::m09158023@o365.mcut.edu.tw::348fb45a-d8b2-4bea-b5b1-e0f2bea58a10" providerId="AD" clId="Web-{D2FEF8E2-13BE-3D89-F7C4-54A34A13A1C3}" dt="2022-01-06T05:02:01.341" v="41" actId="14100"/>
        <pc:sldMkLst>
          <pc:docMk/>
          <pc:sldMk cId="1841094841" sldId="413"/>
        </pc:sldMkLst>
        <pc:spChg chg="mod">
          <ac:chgData name="何路" userId="S::m09158023@o365.mcut.edu.tw::348fb45a-d8b2-4bea-b5b1-e0f2bea58a10" providerId="AD" clId="Web-{D2FEF8E2-13BE-3D89-F7C4-54A34A13A1C3}" dt="2022-01-06T05:02:01.341" v="41" actId="14100"/>
          <ac:spMkLst>
            <pc:docMk/>
            <pc:sldMk cId="1841094841" sldId="413"/>
            <ac:spMk id="4" creationId="{30B864A2-8C21-400E-964F-56EF2C1A5D60}"/>
          </ac:spMkLst>
        </pc:spChg>
        <pc:spChg chg="mod">
          <ac:chgData name="何路" userId="S::m09158023@o365.mcut.edu.tw::348fb45a-d8b2-4bea-b5b1-e0f2bea58a10" providerId="AD" clId="Web-{D2FEF8E2-13BE-3D89-F7C4-54A34A13A1C3}" dt="2022-01-06T04:35:59.514" v="18" actId="1076"/>
          <ac:spMkLst>
            <pc:docMk/>
            <pc:sldMk cId="1841094841" sldId="413"/>
            <ac:spMk id="6" creationId="{BDF99091-665A-4E30-862C-2914E71DB336}"/>
          </ac:spMkLst>
        </pc:spChg>
        <pc:spChg chg="add mod">
          <ac:chgData name="何路" userId="S::m09158023@o365.mcut.edu.tw::348fb45a-d8b2-4bea-b5b1-e0f2bea58a10" providerId="AD" clId="Web-{D2FEF8E2-13BE-3D89-F7C4-54A34A13A1C3}" dt="2022-01-06T04:35:56.233" v="17" actId="1076"/>
          <ac:spMkLst>
            <pc:docMk/>
            <pc:sldMk cId="1841094841" sldId="413"/>
            <ac:spMk id="7" creationId="{A35697F3-4B68-4697-948F-8C085FB3D0C2}"/>
          </ac:spMkLst>
        </pc:spChg>
      </pc:sldChg>
      <pc:sldChg chg="addSp modSp">
        <pc:chgData name="何路" userId="S::m09158023@o365.mcut.edu.tw::348fb45a-d8b2-4bea-b5b1-e0f2bea58a10" providerId="AD" clId="Web-{D2FEF8E2-13BE-3D89-F7C4-54A34A13A1C3}" dt="2022-01-06T06:35:25.154" v="197" actId="20577"/>
        <pc:sldMkLst>
          <pc:docMk/>
          <pc:sldMk cId="2874010050" sldId="414"/>
        </pc:sldMkLst>
        <pc:spChg chg="add mod">
          <ac:chgData name="何路" userId="S::m09158023@o365.mcut.edu.tw::348fb45a-d8b2-4bea-b5b1-e0f2bea58a10" providerId="AD" clId="Web-{D2FEF8E2-13BE-3D89-F7C4-54A34A13A1C3}" dt="2022-01-06T06:35:25.154" v="197" actId="20577"/>
          <ac:spMkLst>
            <pc:docMk/>
            <pc:sldMk cId="2874010050" sldId="414"/>
            <ac:spMk id="4" creationId="{93E2D71A-7C75-413E-8177-C5EBF7099B2A}"/>
          </ac:spMkLst>
        </pc:spChg>
      </pc:sldChg>
      <pc:sldChg chg="modSp">
        <pc:chgData name="何路" userId="S::m09158023@o365.mcut.edu.tw::348fb45a-d8b2-4bea-b5b1-e0f2bea58a10" providerId="AD" clId="Web-{D2FEF8E2-13BE-3D89-F7C4-54A34A13A1C3}" dt="2022-01-06T05:11:10.414" v="46"/>
        <pc:sldMkLst>
          <pc:docMk/>
          <pc:sldMk cId="2980262686" sldId="415"/>
        </pc:sldMkLst>
        <pc:graphicFrameChg chg="mod modGraphic">
          <ac:chgData name="何路" userId="S::m09158023@o365.mcut.edu.tw::348fb45a-d8b2-4bea-b5b1-e0f2bea58a10" providerId="AD" clId="Web-{D2FEF8E2-13BE-3D89-F7C4-54A34A13A1C3}" dt="2022-01-06T05:11:10.414" v="46"/>
          <ac:graphicFrameMkLst>
            <pc:docMk/>
            <pc:sldMk cId="2980262686" sldId="415"/>
            <ac:graphicFrameMk id="7" creationId="{2F6E7C2D-BEE3-46A1-BF8A-B74827A0DB6B}"/>
          </ac:graphicFrameMkLst>
        </pc:graphicFrameChg>
      </pc:sldChg>
      <pc:sldChg chg="addSp modSp">
        <pc:chgData name="何路" userId="S::m09158023@o365.mcut.edu.tw::348fb45a-d8b2-4bea-b5b1-e0f2bea58a10" providerId="AD" clId="Web-{D2FEF8E2-13BE-3D89-F7C4-54A34A13A1C3}" dt="2022-01-06T06:36:17.593" v="210" actId="20577"/>
        <pc:sldMkLst>
          <pc:docMk/>
          <pc:sldMk cId="3118009088" sldId="416"/>
        </pc:sldMkLst>
        <pc:spChg chg="add mod">
          <ac:chgData name="何路" userId="S::m09158023@o365.mcut.edu.tw::348fb45a-d8b2-4bea-b5b1-e0f2bea58a10" providerId="AD" clId="Web-{D2FEF8E2-13BE-3D89-F7C4-54A34A13A1C3}" dt="2022-01-06T06:36:17.593" v="210" actId="20577"/>
          <ac:spMkLst>
            <pc:docMk/>
            <pc:sldMk cId="3118009088" sldId="416"/>
            <ac:spMk id="5" creationId="{339DC723-4CCB-44F5-B9CE-F811593867BB}"/>
          </ac:spMkLst>
        </pc:spChg>
        <pc:spChg chg="mod">
          <ac:chgData name="何路" userId="S::m09158023@o365.mcut.edu.tw::348fb45a-d8b2-4bea-b5b1-e0f2bea58a10" providerId="AD" clId="Web-{D2FEF8E2-13BE-3D89-F7C4-54A34A13A1C3}" dt="2022-01-06T04:43:40.617" v="30" actId="20577"/>
          <ac:spMkLst>
            <pc:docMk/>
            <pc:sldMk cId="3118009088" sldId="416"/>
            <ac:spMk id="8" creationId="{08C21825-24EE-4113-A2BB-E6D1B331B6AB}"/>
          </ac:spMkLst>
        </pc:spChg>
      </pc:sldChg>
      <pc:sldChg chg="addSp delSp">
        <pc:chgData name="何路" userId="S::m09158023@o365.mcut.edu.tw::348fb45a-d8b2-4bea-b5b1-e0f2bea58a10" providerId="AD" clId="Web-{D2FEF8E2-13BE-3D89-F7C4-54A34A13A1C3}" dt="2022-01-06T06:10:27.141" v="47"/>
        <pc:sldMkLst>
          <pc:docMk/>
          <pc:sldMk cId="1781749865" sldId="417"/>
        </pc:sldMkLst>
        <pc:spChg chg="add del">
          <ac:chgData name="何路" userId="S::m09158023@o365.mcut.edu.tw::348fb45a-d8b2-4bea-b5b1-e0f2bea58a10" providerId="AD" clId="Web-{D2FEF8E2-13BE-3D89-F7C4-54A34A13A1C3}" dt="2022-01-06T06:10:27.141" v="47"/>
          <ac:spMkLst>
            <pc:docMk/>
            <pc:sldMk cId="1781749865" sldId="417"/>
            <ac:spMk id="5" creationId="{092B7F4D-C238-4458-BACF-12F7C6A41A61}"/>
          </ac:spMkLst>
        </pc:spChg>
      </pc:sldChg>
      <pc:sldChg chg="modSp">
        <pc:chgData name="何路" userId="S::m09158023@o365.mcut.edu.tw::348fb45a-d8b2-4bea-b5b1-e0f2bea58a10" providerId="AD" clId="Web-{D2FEF8E2-13BE-3D89-F7C4-54A34A13A1C3}" dt="2022-01-06T04:35:14.466" v="8" actId="1076"/>
        <pc:sldMkLst>
          <pc:docMk/>
          <pc:sldMk cId="2107082838" sldId="419"/>
        </pc:sldMkLst>
        <pc:spChg chg="mod">
          <ac:chgData name="何路" userId="S::m09158023@o365.mcut.edu.tw::348fb45a-d8b2-4bea-b5b1-e0f2bea58a10" providerId="AD" clId="Web-{D2FEF8E2-13BE-3D89-F7C4-54A34A13A1C3}" dt="2022-01-06T04:35:14.466" v="8" actId="1076"/>
          <ac:spMkLst>
            <pc:docMk/>
            <pc:sldMk cId="2107082838" sldId="419"/>
            <ac:spMk id="3" creationId="{233D1F2D-131E-49D0-B0D2-11E63973DD50}"/>
          </ac:spMkLst>
        </pc:spChg>
      </pc:sldChg>
    </pc:docChg>
  </pc:docChgLst>
  <pc:docChgLst>
    <pc:chgData name="何路" userId="S::m09158023@o365.mcut.edu.tw::348fb45a-d8b2-4bea-b5b1-e0f2bea58a10" providerId="AD" clId="Web-{2B2B2C1E-6C00-6DA4-2313-129C9AA8FAD4}"/>
    <pc:docChg chg="addSld modSld sldOrd">
      <pc:chgData name="何路" userId="S::m09158023@o365.mcut.edu.tw::348fb45a-d8b2-4bea-b5b1-e0f2bea58a10" providerId="AD" clId="Web-{2B2B2C1E-6C00-6DA4-2313-129C9AA8FAD4}" dt="2021-11-09T16:38:41.770" v="322"/>
      <pc:docMkLst>
        <pc:docMk/>
      </pc:docMkLst>
      <pc:sldChg chg="addSp modSp">
        <pc:chgData name="何路" userId="S::m09158023@o365.mcut.edu.tw::348fb45a-d8b2-4bea-b5b1-e0f2bea58a10" providerId="AD" clId="Web-{2B2B2C1E-6C00-6DA4-2313-129C9AA8FAD4}" dt="2021-11-09T16:35:59.003" v="165" actId="1076"/>
        <pc:sldMkLst>
          <pc:docMk/>
          <pc:sldMk cId="987231337" sldId="336"/>
        </pc:sldMkLst>
        <pc:graphicFrameChg chg="add mod">
          <ac:chgData name="何路" userId="S::m09158023@o365.mcut.edu.tw::348fb45a-d8b2-4bea-b5b1-e0f2bea58a10" providerId="AD" clId="Web-{2B2B2C1E-6C00-6DA4-2313-129C9AA8FAD4}" dt="2021-11-09T16:35:59.003" v="165" actId="1076"/>
          <ac:graphicFrameMkLst>
            <pc:docMk/>
            <pc:sldMk cId="987231337" sldId="336"/>
            <ac:graphicFrameMk id="3" creationId="{71EA4F0E-3B0D-4E2C-9968-5FE3CF91452D}"/>
          </ac:graphicFrameMkLst>
        </pc:graphicFrameChg>
        <pc:graphicFrameChg chg="add mod">
          <ac:chgData name="何路" userId="S::m09158023@o365.mcut.edu.tw::348fb45a-d8b2-4bea-b5b1-e0f2bea58a10" providerId="AD" clId="Web-{2B2B2C1E-6C00-6DA4-2313-129C9AA8FAD4}" dt="2021-11-09T16:35:56.346" v="163" actId="1076"/>
          <ac:graphicFrameMkLst>
            <pc:docMk/>
            <pc:sldMk cId="987231337" sldId="336"/>
            <ac:graphicFrameMk id="4" creationId="{58CA4663-E688-4736-924A-FF80EB970FD0}"/>
          </ac:graphicFrameMkLst>
        </pc:graphicFrameChg>
        <pc:graphicFrameChg chg="add mod">
          <ac:chgData name="何路" userId="S::m09158023@o365.mcut.edu.tw::348fb45a-d8b2-4bea-b5b1-e0f2bea58a10" providerId="AD" clId="Web-{2B2B2C1E-6C00-6DA4-2313-129C9AA8FAD4}" dt="2021-11-09T16:35:57.440" v="164" actId="1076"/>
          <ac:graphicFrameMkLst>
            <pc:docMk/>
            <pc:sldMk cId="987231337" sldId="336"/>
            <ac:graphicFrameMk id="5" creationId="{1C948C1D-AE91-4114-94EB-2795DA937953}"/>
          </ac:graphicFrameMkLst>
        </pc:graphicFrameChg>
      </pc:sldChg>
      <pc:sldChg chg="addSp delSp modSp add ord replId">
        <pc:chgData name="何路" userId="S::m09158023@o365.mcut.edu.tw::348fb45a-d8b2-4bea-b5b1-e0f2bea58a10" providerId="AD" clId="Web-{2B2B2C1E-6C00-6DA4-2313-129C9AA8FAD4}" dt="2021-11-09T16:38:41.770" v="322"/>
        <pc:sldMkLst>
          <pc:docMk/>
          <pc:sldMk cId="825308062" sldId="337"/>
        </pc:sldMkLst>
        <pc:graphicFrameChg chg="add del mod modGraphic">
          <ac:chgData name="何路" userId="S::m09158023@o365.mcut.edu.tw::348fb45a-d8b2-4bea-b5b1-e0f2bea58a10" providerId="AD" clId="Web-{2B2B2C1E-6C00-6DA4-2313-129C9AA8FAD4}" dt="2021-11-09T16:38:41.770" v="322"/>
          <ac:graphicFrameMkLst>
            <pc:docMk/>
            <pc:sldMk cId="825308062" sldId="337"/>
            <ac:graphicFrameMk id="4" creationId="{1A951849-BFA0-4772-BA68-CDDFE9B79746}"/>
          </ac:graphicFrameMkLst>
        </pc:graphicFrameChg>
        <pc:graphicFrameChg chg="add del mod">
          <ac:chgData name="何路" userId="S::m09158023@o365.mcut.edu.tw::348fb45a-d8b2-4bea-b5b1-e0f2bea58a10" providerId="AD" clId="Web-{2B2B2C1E-6C00-6DA4-2313-129C9AA8FAD4}" dt="2021-11-09T16:36:05.940" v="166"/>
          <ac:graphicFrameMkLst>
            <pc:docMk/>
            <pc:sldMk cId="825308062" sldId="337"/>
            <ac:graphicFrameMk id="6" creationId="{2336538E-2510-42B1-A5AD-BFA5700A9AA0}"/>
          </ac:graphicFrameMkLst>
        </pc:graphicFrameChg>
      </pc:sldChg>
    </pc:docChg>
  </pc:docChgLst>
  <pc:docChgLst>
    <pc:chgData name="何路" userId="S::m09158023@o365.mcut.edu.tw::348fb45a-d8b2-4bea-b5b1-e0f2bea58a10" providerId="AD" clId="Web-{E7DF814A-1E8C-B182-BD02-58D149ED090E}"/>
    <pc:docChg chg="addSld modSld">
      <pc:chgData name="何路" userId="S::m09158023@o365.mcut.edu.tw::348fb45a-d8b2-4bea-b5b1-e0f2bea58a10" providerId="AD" clId="Web-{E7DF814A-1E8C-B182-BD02-58D149ED090E}" dt="2022-01-05T14:06:10.009" v="191" actId="1076"/>
      <pc:docMkLst>
        <pc:docMk/>
      </pc:docMkLst>
      <pc:sldChg chg="delSp modSp add replId">
        <pc:chgData name="何路" userId="S::m09158023@o365.mcut.edu.tw::348fb45a-d8b2-4bea-b5b1-e0f2bea58a10" providerId="AD" clId="Web-{E7DF814A-1E8C-B182-BD02-58D149ED090E}" dt="2022-01-05T14:01:21.613" v="148" actId="1076"/>
        <pc:sldMkLst>
          <pc:docMk/>
          <pc:sldMk cId="3669922288" sldId="411"/>
        </pc:sldMkLst>
        <pc:spChg chg="del">
          <ac:chgData name="何路" userId="S::m09158023@o365.mcut.edu.tw::348fb45a-d8b2-4bea-b5b1-e0f2bea58a10" providerId="AD" clId="Web-{E7DF814A-1E8C-B182-BD02-58D149ED090E}" dt="2022-01-05T13:54:24.277" v="1"/>
          <ac:spMkLst>
            <pc:docMk/>
            <pc:sldMk cId="3669922288" sldId="411"/>
            <ac:spMk id="4" creationId="{D3854A00-9A59-4CFD-A89B-1CC931A7E8DD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10"/>
          <ac:spMkLst>
            <pc:docMk/>
            <pc:sldMk cId="3669922288" sldId="411"/>
            <ac:spMk id="15" creationId="{AEA09FCA-D9B0-4AEA-AACC-781622DA2737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14"/>
          <ac:spMkLst>
            <pc:docMk/>
            <pc:sldMk cId="3669922288" sldId="411"/>
            <ac:spMk id="17" creationId="{F05D0F59-7FF2-4FA1-B6EB-EB373AD8FDD7}"/>
          </ac:spMkLst>
        </pc:spChg>
        <pc:spChg chg="mod">
          <ac:chgData name="何路" userId="S::m09158023@o365.mcut.edu.tw::348fb45a-d8b2-4bea-b5b1-e0f2bea58a10" providerId="AD" clId="Web-{E7DF814A-1E8C-B182-BD02-58D149ED090E}" dt="2022-01-05T14:01:21.613" v="148" actId="1076"/>
          <ac:spMkLst>
            <pc:docMk/>
            <pc:sldMk cId="3669922288" sldId="411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7"/>
          <ac:spMkLst>
            <pc:docMk/>
            <pc:sldMk cId="3669922288" sldId="411"/>
            <ac:spMk id="20" creationId="{27334C5B-415B-490B-AEC4-67EF9B57A92F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13"/>
          <ac:spMkLst>
            <pc:docMk/>
            <pc:sldMk cId="3669922288" sldId="411"/>
            <ac:spMk id="25" creationId="{71652B5D-B94B-41E5-B677-4BA3FD9C3ACC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6"/>
          <ac:spMkLst>
            <pc:docMk/>
            <pc:sldMk cId="3669922288" sldId="411"/>
            <ac:spMk id="26" creationId="{C2749A36-848B-43C4-BBF4-EB9F409C8913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5"/>
          <ac:spMkLst>
            <pc:docMk/>
            <pc:sldMk cId="3669922288" sldId="411"/>
            <ac:spMk id="27" creationId="{93138F54-BDF8-438D-8A2C-FA0B88E114F3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4"/>
          <ac:spMkLst>
            <pc:docMk/>
            <pc:sldMk cId="3669922288" sldId="411"/>
            <ac:spMk id="28" creationId="{3A5683FD-961C-4F59-85C6-DAE45948AF83}"/>
          </ac:spMkLst>
        </pc:spChg>
        <pc:spChg chg="del">
          <ac:chgData name="何路" userId="S::m09158023@o365.mcut.edu.tw::348fb45a-d8b2-4bea-b5b1-e0f2bea58a10" providerId="AD" clId="Web-{E7DF814A-1E8C-B182-BD02-58D149ED090E}" dt="2022-01-05T13:54:24.277" v="2"/>
          <ac:spMkLst>
            <pc:docMk/>
            <pc:sldMk cId="3669922288" sldId="411"/>
            <ac:spMk id="29" creationId="{3A6C423D-6B96-4AFE-8C77-CC8B0FAC5066}"/>
          </ac:spMkLst>
        </pc:spChg>
        <pc:picChg chg="del">
          <ac:chgData name="何路" userId="S::m09158023@o365.mcut.edu.tw::348fb45a-d8b2-4bea-b5b1-e0f2bea58a10" providerId="AD" clId="Web-{E7DF814A-1E8C-B182-BD02-58D149ED090E}" dt="2022-01-05T13:54:24.277" v="9"/>
          <ac:picMkLst>
            <pc:docMk/>
            <pc:sldMk cId="3669922288" sldId="411"/>
            <ac:picMk id="3" creationId="{A392E639-C9B0-4B45-8DCD-66270561F68F}"/>
          </ac:picMkLst>
        </pc:picChg>
        <pc:picChg chg="del">
          <ac:chgData name="何路" userId="S::m09158023@o365.mcut.edu.tw::348fb45a-d8b2-4bea-b5b1-e0f2bea58a10" providerId="AD" clId="Web-{E7DF814A-1E8C-B182-BD02-58D149ED090E}" dt="2022-01-05T13:54:24.277" v="8"/>
          <ac:picMkLst>
            <pc:docMk/>
            <pc:sldMk cId="3669922288" sldId="411"/>
            <ac:picMk id="5" creationId="{84D14AF4-F92B-48E8-ABD8-14FD6FA71CE0}"/>
          </ac:picMkLst>
        </pc:picChg>
        <pc:picChg chg="del">
          <ac:chgData name="何路" userId="S::m09158023@o365.mcut.edu.tw::348fb45a-d8b2-4bea-b5b1-e0f2bea58a10" providerId="AD" clId="Web-{E7DF814A-1E8C-B182-BD02-58D149ED090E}" dt="2022-01-05T13:54:24.277" v="3"/>
          <ac:picMkLst>
            <pc:docMk/>
            <pc:sldMk cId="3669922288" sldId="411"/>
            <ac:picMk id="6" creationId="{98F9E41E-F864-451A-A333-743569CF778D}"/>
          </ac:picMkLst>
        </pc:picChg>
        <pc:picChg chg="del">
          <ac:chgData name="何路" userId="S::m09158023@o365.mcut.edu.tw::348fb45a-d8b2-4bea-b5b1-e0f2bea58a10" providerId="AD" clId="Web-{E7DF814A-1E8C-B182-BD02-58D149ED090E}" dt="2022-01-05T13:54:24.277" v="15"/>
          <ac:picMkLst>
            <pc:docMk/>
            <pc:sldMk cId="3669922288" sldId="411"/>
            <ac:picMk id="13" creationId="{C9EF01A7-CE7F-462D-B89C-C05A473FB317}"/>
          </ac:picMkLst>
        </pc:picChg>
        <pc:picChg chg="del">
          <ac:chgData name="何路" userId="S::m09158023@o365.mcut.edu.tw::348fb45a-d8b2-4bea-b5b1-e0f2bea58a10" providerId="AD" clId="Web-{E7DF814A-1E8C-B182-BD02-58D149ED090E}" dt="2022-01-05T13:54:24.277" v="12"/>
          <ac:picMkLst>
            <pc:docMk/>
            <pc:sldMk cId="3669922288" sldId="411"/>
            <ac:picMk id="21" creationId="{2611BCFE-D990-49A1-9ABB-FBA5D416FDA5}"/>
          </ac:picMkLst>
        </pc:picChg>
        <pc:picChg chg="del">
          <ac:chgData name="何路" userId="S::m09158023@o365.mcut.edu.tw::348fb45a-d8b2-4bea-b5b1-e0f2bea58a10" providerId="AD" clId="Web-{E7DF814A-1E8C-B182-BD02-58D149ED090E}" dt="2022-01-05T13:54:24.277" v="11"/>
          <ac:picMkLst>
            <pc:docMk/>
            <pc:sldMk cId="3669922288" sldId="411"/>
            <ac:picMk id="22" creationId="{8C67CB92-0ADA-473A-8082-CE2A075CF7DA}"/>
          </ac:picMkLst>
        </pc:picChg>
      </pc:sldChg>
      <pc:sldChg chg="addSp delSp modSp add replId">
        <pc:chgData name="何路" userId="S::m09158023@o365.mcut.edu.tw::348fb45a-d8b2-4bea-b5b1-e0f2bea58a10" providerId="AD" clId="Web-{E7DF814A-1E8C-B182-BD02-58D149ED090E}" dt="2022-01-05T14:06:10.009" v="191" actId="1076"/>
        <pc:sldMkLst>
          <pc:docMk/>
          <pc:sldMk cId="2984235163" sldId="412"/>
        </pc:sldMkLst>
        <pc:spChg chg="add mod">
          <ac:chgData name="何路" userId="S::m09158023@o365.mcut.edu.tw::348fb45a-d8b2-4bea-b5b1-e0f2bea58a10" providerId="AD" clId="Web-{E7DF814A-1E8C-B182-BD02-58D149ED090E}" dt="2022-01-05T14:05:57.946" v="186" actId="1076"/>
          <ac:spMkLst>
            <pc:docMk/>
            <pc:sldMk cId="2984235163" sldId="412"/>
            <ac:spMk id="9" creationId="{EBC81849-F574-4811-8B13-769E9443E60C}"/>
          </ac:spMkLst>
        </pc:spChg>
        <pc:spChg chg="mod">
          <ac:chgData name="何路" userId="S::m09158023@o365.mcut.edu.tw::348fb45a-d8b2-4bea-b5b1-e0f2bea58a10" providerId="AD" clId="Web-{E7DF814A-1E8C-B182-BD02-58D149ED090E}" dt="2022-01-05T14:01:49.004" v="159" actId="20577"/>
          <ac:spMkLst>
            <pc:docMk/>
            <pc:sldMk cId="2984235163" sldId="412"/>
            <ac:spMk id="19" creationId="{C78431B3-D2C5-4B0F-9119-527B8D9A8A2A}"/>
          </ac:spMkLst>
        </pc:spChg>
        <pc:graphicFrameChg chg="add del mod">
          <ac:chgData name="何路" userId="S::m09158023@o365.mcut.edu.tw::348fb45a-d8b2-4bea-b5b1-e0f2bea58a10" providerId="AD" clId="Web-{E7DF814A-1E8C-B182-BD02-58D149ED090E}" dt="2022-01-05T13:55:15.528" v="25"/>
          <ac:graphicFrameMkLst>
            <pc:docMk/>
            <pc:sldMk cId="2984235163" sldId="412"/>
            <ac:graphicFrameMk id="4" creationId="{3972BCEB-B318-4AAA-B8E2-3DB99111516E}"/>
          </ac:graphicFrameMkLst>
        </pc:graphicFrameChg>
        <pc:graphicFrameChg chg="add mod modGraphic">
          <ac:chgData name="何路" userId="S::m09158023@o365.mcut.edu.tw::348fb45a-d8b2-4bea-b5b1-e0f2bea58a10" providerId="AD" clId="Web-{E7DF814A-1E8C-B182-BD02-58D149ED090E}" dt="2022-01-05T14:03:38.865" v="160" actId="1076"/>
          <ac:graphicFrameMkLst>
            <pc:docMk/>
            <pc:sldMk cId="2984235163" sldId="412"/>
            <ac:graphicFrameMk id="8" creationId="{2143369C-62D5-49E5-979E-4E24414AAFDF}"/>
          </ac:graphicFrameMkLst>
        </pc:graphicFrameChg>
        <pc:picChg chg="add mod modCrop">
          <ac:chgData name="何路" userId="S::m09158023@o365.mcut.edu.tw::348fb45a-d8b2-4bea-b5b1-e0f2bea58a10" providerId="AD" clId="Web-{E7DF814A-1E8C-B182-BD02-58D149ED090E}" dt="2022-01-05T14:06:09.962" v="189" actId="1076"/>
          <ac:picMkLst>
            <pc:docMk/>
            <pc:sldMk cId="2984235163" sldId="412"/>
            <ac:picMk id="3" creationId="{3AA3F17B-24E9-4E17-94F3-6D510F4BB358}"/>
          </ac:picMkLst>
        </pc:picChg>
        <pc:picChg chg="add mod modCrop">
          <ac:chgData name="何路" userId="S::m09158023@o365.mcut.edu.tw::348fb45a-d8b2-4bea-b5b1-e0f2bea58a10" providerId="AD" clId="Web-{E7DF814A-1E8C-B182-BD02-58D149ED090E}" dt="2022-01-05T14:06:09.993" v="190" actId="1076"/>
          <ac:picMkLst>
            <pc:docMk/>
            <pc:sldMk cId="2984235163" sldId="412"/>
            <ac:picMk id="5" creationId="{E7D27873-CA3C-4825-AF0C-8C6C4AA238BB}"/>
          </ac:picMkLst>
        </pc:picChg>
        <pc:picChg chg="add mod">
          <ac:chgData name="何路" userId="S::m09158023@o365.mcut.edu.tw::348fb45a-d8b2-4bea-b5b1-e0f2bea58a10" providerId="AD" clId="Web-{E7DF814A-1E8C-B182-BD02-58D149ED090E}" dt="2022-01-05T14:06:10.009" v="191" actId="1076"/>
          <ac:picMkLst>
            <pc:docMk/>
            <pc:sldMk cId="2984235163" sldId="412"/>
            <ac:picMk id="6" creationId="{8F2EEB66-0DA8-4550-B80D-0EC2355A6651}"/>
          </ac:picMkLst>
        </pc:picChg>
      </pc:sldChg>
      <pc:sldChg chg="addSp delSp modSp add replId">
        <pc:chgData name="何路" userId="S::m09158023@o365.mcut.edu.tw::348fb45a-d8b2-4bea-b5b1-e0f2bea58a10" providerId="AD" clId="Web-{E7DF814A-1E8C-B182-BD02-58D149ED090E}" dt="2022-01-05T14:01:37.691" v="154" actId="20577"/>
        <pc:sldMkLst>
          <pc:docMk/>
          <pc:sldMk cId="1841094841" sldId="413"/>
        </pc:sldMkLst>
        <pc:spChg chg="add mod">
          <ac:chgData name="何路" userId="S::m09158023@o365.mcut.edu.tw::348fb45a-d8b2-4bea-b5b1-e0f2bea58a10" providerId="AD" clId="Web-{E7DF814A-1E8C-B182-BD02-58D149ED090E}" dt="2022-01-05T14:01:37.691" v="154" actId="20577"/>
          <ac:spMkLst>
            <pc:docMk/>
            <pc:sldMk cId="1841094841" sldId="413"/>
            <ac:spMk id="3" creationId="{233D1F2D-131E-49D0-B0D2-11E63973DD50}"/>
          </ac:spMkLst>
        </pc:spChg>
        <pc:spChg chg="del">
          <ac:chgData name="何路" userId="S::m09158023@o365.mcut.edu.tw::348fb45a-d8b2-4bea-b5b1-e0f2bea58a10" providerId="AD" clId="Web-{E7DF814A-1E8C-B182-BD02-58D149ED090E}" dt="2022-01-05T14:01:27.801" v="150"/>
          <ac:spMkLst>
            <pc:docMk/>
            <pc:sldMk cId="1841094841" sldId="413"/>
            <ac:spMk id="19" creationId="{C78431B3-D2C5-4B0F-9119-527B8D9A8A2A}"/>
          </ac:spMkLst>
        </pc:spChg>
      </pc:sldChg>
    </pc:docChg>
  </pc:docChgLst>
  <pc:docChgLst>
    <pc:chgData name="何路" userId="S::m09158023@o365.mcut.edu.tw::348fb45a-d8b2-4bea-b5b1-e0f2bea58a10" providerId="AD" clId="Web-{FAD1F524-8099-736B-C953-F757E186649E}"/>
    <pc:docChg chg="modSld">
      <pc:chgData name="何路" userId="S::m09158023@o365.mcut.edu.tw::348fb45a-d8b2-4bea-b5b1-e0f2bea58a10" providerId="AD" clId="Web-{FAD1F524-8099-736B-C953-F757E186649E}" dt="2021-09-30T05:38:45.295" v="3"/>
      <pc:docMkLst>
        <pc:docMk/>
      </pc:docMkLst>
      <pc:sldChg chg="modSp">
        <pc:chgData name="何路" userId="S::m09158023@o365.mcut.edu.tw::348fb45a-d8b2-4bea-b5b1-e0f2bea58a10" providerId="AD" clId="Web-{FAD1F524-8099-736B-C953-F757E186649E}" dt="2021-09-30T05:38:45.295" v="3"/>
        <pc:sldMkLst>
          <pc:docMk/>
          <pc:sldMk cId="305470317" sldId="309"/>
        </pc:sldMkLst>
        <pc:graphicFrameChg chg="mod modGraphic">
          <ac:chgData name="何路" userId="S::m09158023@o365.mcut.edu.tw::348fb45a-d8b2-4bea-b5b1-e0f2bea58a10" providerId="AD" clId="Web-{FAD1F524-8099-736B-C953-F757E186649E}" dt="2021-09-30T05:38:45.295" v="3"/>
          <ac:graphicFrameMkLst>
            <pc:docMk/>
            <pc:sldMk cId="305470317" sldId="309"/>
            <ac:graphicFrameMk id="6" creationId="{98F4DAFE-38FE-4C66-B753-817503B9E5B9}"/>
          </ac:graphicFrameMkLst>
        </pc:graphicFrameChg>
      </pc:sldChg>
    </pc:docChg>
  </pc:docChgLst>
  <pc:docChgLst>
    <pc:chgData name="何路" userId="S::m09158023@o365.mcut.edu.tw::348fb45a-d8b2-4bea-b5b1-e0f2bea58a10" providerId="AD" clId="Web-{727057E1-7F40-F962-930C-87DA12E98989}"/>
    <pc:docChg chg="delSld modSld">
      <pc:chgData name="何路" userId="S::m09158023@o365.mcut.edu.tw::348fb45a-d8b2-4bea-b5b1-e0f2bea58a10" providerId="AD" clId="Web-{727057E1-7F40-F962-930C-87DA12E98989}" dt="2022-03-05T12:32:14.292" v="8"/>
      <pc:docMkLst>
        <pc:docMk/>
      </pc:docMkLst>
      <pc:sldChg chg="modSp">
        <pc:chgData name="何路" userId="S::m09158023@o365.mcut.edu.tw::348fb45a-d8b2-4bea-b5b1-e0f2bea58a10" providerId="AD" clId="Web-{727057E1-7F40-F962-930C-87DA12E98989}" dt="2022-03-05T12:31:14.947" v="3" actId="20577"/>
        <pc:sldMkLst>
          <pc:docMk/>
          <pc:sldMk cId="2254422051" sldId="391"/>
        </pc:sldMkLst>
        <pc:spChg chg="mod">
          <ac:chgData name="何路" userId="S::m09158023@o365.mcut.edu.tw::348fb45a-d8b2-4bea-b5b1-e0f2bea58a10" providerId="AD" clId="Web-{727057E1-7F40-F962-930C-87DA12E98989}" dt="2022-03-05T12:31:14.947" v="3" actId="20577"/>
          <ac:spMkLst>
            <pc:docMk/>
            <pc:sldMk cId="2254422051" sldId="391"/>
            <ac:spMk id="6" creationId="{BA6A3ABC-15B1-43C8-ACA1-CF87B453198B}"/>
          </ac:spMkLst>
        </pc:spChg>
      </pc:sldChg>
      <pc:sldChg chg="del">
        <pc:chgData name="何路" userId="S::m09158023@o365.mcut.edu.tw::348fb45a-d8b2-4bea-b5b1-e0f2bea58a10" providerId="AD" clId="Web-{727057E1-7F40-F962-930C-87DA12E98989}" dt="2022-03-05T12:31:34.869" v="4"/>
        <pc:sldMkLst>
          <pc:docMk/>
          <pc:sldMk cId="1700081732" sldId="472"/>
        </pc:sldMkLst>
      </pc:sldChg>
      <pc:sldChg chg="delSp del">
        <pc:chgData name="何路" userId="S::m09158023@o365.mcut.edu.tw::348fb45a-d8b2-4bea-b5b1-e0f2bea58a10" providerId="AD" clId="Web-{727057E1-7F40-F962-930C-87DA12E98989}" dt="2022-03-05T12:32:14.292" v="8"/>
        <pc:sldMkLst>
          <pc:docMk/>
          <pc:sldMk cId="287036930" sldId="473"/>
        </pc:sldMkLst>
        <pc:spChg chg="del">
          <ac:chgData name="何路" userId="S::m09158023@o365.mcut.edu.tw::348fb45a-d8b2-4bea-b5b1-e0f2bea58a10" providerId="AD" clId="Web-{727057E1-7F40-F962-930C-87DA12E98989}" dt="2022-03-05T12:32:05.073" v="7"/>
          <ac:spMkLst>
            <pc:docMk/>
            <pc:sldMk cId="287036930" sldId="473"/>
            <ac:spMk id="23" creationId="{B064F24B-D3D1-4BE7-953C-F17818535700}"/>
          </ac:spMkLst>
        </pc:spChg>
        <pc:spChg chg="del">
          <ac:chgData name="何路" userId="S::m09158023@o365.mcut.edu.tw::348fb45a-d8b2-4bea-b5b1-e0f2bea58a10" providerId="AD" clId="Web-{727057E1-7F40-F962-930C-87DA12E98989}" dt="2022-03-05T12:32:05.073" v="6"/>
          <ac:spMkLst>
            <pc:docMk/>
            <pc:sldMk cId="287036930" sldId="473"/>
            <ac:spMk id="29" creationId="{C7B4B358-9763-4503-AD17-6961C66220D5}"/>
          </ac:spMkLst>
        </pc:spChg>
        <pc:spChg chg="del">
          <ac:chgData name="何路" userId="S::m09158023@o365.mcut.edu.tw::348fb45a-d8b2-4bea-b5b1-e0f2bea58a10" providerId="AD" clId="Web-{727057E1-7F40-F962-930C-87DA12E98989}" dt="2022-03-05T12:32:05.058" v="5"/>
          <ac:spMkLst>
            <pc:docMk/>
            <pc:sldMk cId="287036930" sldId="473"/>
            <ac:spMk id="30" creationId="{FCB20C97-8356-4A8A-BEE3-DE5EEF1F61FC}"/>
          </ac:spMkLst>
        </pc:spChg>
      </pc:sldChg>
    </pc:docChg>
  </pc:docChgLst>
  <pc:docChgLst>
    <pc:chgData name="何路" userId="S::m09158023@o365.mcut.edu.tw::348fb45a-d8b2-4bea-b5b1-e0f2bea58a10" providerId="AD" clId="Web-{BB6E179F-22FB-A4D3-CEDD-DA7694AE7EF0}"/>
    <pc:docChg chg="delSld">
      <pc:chgData name="何路" userId="S::m09158023@o365.mcut.edu.tw::348fb45a-d8b2-4bea-b5b1-e0f2bea58a10" providerId="AD" clId="Web-{BB6E179F-22FB-A4D3-CEDD-DA7694AE7EF0}" dt="2021-11-30T03:12:24.667" v="0"/>
      <pc:docMkLst>
        <pc:docMk/>
      </pc:docMkLst>
      <pc:sldChg chg="del">
        <pc:chgData name="何路" userId="S::m09158023@o365.mcut.edu.tw::348fb45a-d8b2-4bea-b5b1-e0f2bea58a10" providerId="AD" clId="Web-{BB6E179F-22FB-A4D3-CEDD-DA7694AE7EF0}" dt="2021-11-30T03:12:24.667" v="0"/>
        <pc:sldMkLst>
          <pc:docMk/>
          <pc:sldMk cId="3994537702" sldId="349"/>
        </pc:sldMkLst>
      </pc:sldChg>
    </pc:docChg>
  </pc:docChgLst>
  <pc:docChgLst>
    <pc:chgData clId="Web-{1D285E21-C71A-44D3-A02B-62DB7875C82A}"/>
    <pc:docChg chg="modSld">
      <pc:chgData name="" userId="" providerId="" clId="Web-{1D285E21-C71A-44D3-A02B-62DB7875C82A}" dt="2021-09-02T01:45:09.972" v="0"/>
      <pc:docMkLst>
        <pc:docMk/>
      </pc:docMkLst>
      <pc:sldChg chg="delSp">
        <pc:chgData name="" userId="" providerId="" clId="Web-{1D285E21-C71A-44D3-A02B-62DB7875C82A}" dt="2021-09-02T01:45:09.972" v="0"/>
        <pc:sldMkLst>
          <pc:docMk/>
          <pc:sldMk cId="3717197207" sldId="256"/>
        </pc:sldMkLst>
        <pc:spChg chg="del">
          <ac:chgData name="" userId="" providerId="" clId="Web-{1D285E21-C71A-44D3-A02B-62DB7875C82A}" dt="2021-09-02T01:45:09.972" v="0"/>
          <ac:spMkLst>
            <pc:docMk/>
            <pc:sldMk cId="3717197207" sldId="256"/>
            <ac:spMk id="2" creationId="{00000000-0000-0000-0000-000000000000}"/>
          </ac:spMkLst>
        </pc:spChg>
      </pc:sldChg>
    </pc:docChg>
  </pc:docChgLst>
  <pc:docChgLst>
    <pc:chgData name="何路" userId="S::m09158023@o365.mcut.edu.tw::348fb45a-d8b2-4bea-b5b1-e0f2bea58a10" providerId="AD" clId="Web-{09369BC8-1016-6CDA-A774-98B57C11BD33}"/>
    <pc:docChg chg="addSld delSld modSld sldOrd">
      <pc:chgData name="何路" userId="S::m09158023@o365.mcut.edu.tw::348fb45a-d8b2-4bea-b5b1-e0f2bea58a10" providerId="AD" clId="Web-{09369BC8-1016-6CDA-A774-98B57C11BD33}" dt="2022-01-26T15:24:19.856" v="132"/>
      <pc:docMkLst>
        <pc:docMk/>
      </pc:docMkLst>
      <pc:sldChg chg="ord">
        <pc:chgData name="何路" userId="S::m09158023@o365.mcut.edu.tw::348fb45a-d8b2-4bea-b5b1-e0f2bea58a10" providerId="AD" clId="Web-{09369BC8-1016-6CDA-A774-98B57C11BD33}" dt="2022-01-26T14:47:19.869" v="1"/>
        <pc:sldMkLst>
          <pc:docMk/>
          <pc:sldMk cId="436916622" sldId="449"/>
        </pc:sldMkLst>
      </pc:sldChg>
      <pc:sldChg chg="delSp">
        <pc:chgData name="何路" userId="S::m09158023@o365.mcut.edu.tw::348fb45a-d8b2-4bea-b5b1-e0f2bea58a10" providerId="AD" clId="Web-{09369BC8-1016-6CDA-A774-98B57C11BD33}" dt="2022-01-26T14:51:34.595" v="13"/>
        <pc:sldMkLst>
          <pc:docMk/>
          <pc:sldMk cId="2906177567" sldId="460"/>
        </pc:sldMkLst>
        <pc:spChg chg="del">
          <ac:chgData name="何路" userId="S::m09158023@o365.mcut.edu.tw::348fb45a-d8b2-4bea-b5b1-e0f2bea58a10" providerId="AD" clId="Web-{09369BC8-1016-6CDA-A774-98B57C11BD33}" dt="2022-01-26T14:51:34.595" v="13"/>
          <ac:spMkLst>
            <pc:docMk/>
            <pc:sldMk cId="2906177567" sldId="460"/>
            <ac:spMk id="4" creationId="{C1899D9B-F42F-4A4E-A1B9-55DFDE5F664C}"/>
          </ac:spMkLst>
        </pc:spChg>
      </pc:sldChg>
      <pc:sldChg chg="addSp delSp modSp">
        <pc:chgData name="何路" userId="S::m09158023@o365.mcut.edu.tw::348fb45a-d8b2-4bea-b5b1-e0f2bea58a10" providerId="AD" clId="Web-{09369BC8-1016-6CDA-A774-98B57C11BD33}" dt="2022-01-26T15:01:48.644" v="106" actId="1076"/>
        <pc:sldMkLst>
          <pc:docMk/>
          <pc:sldMk cId="2815406964" sldId="462"/>
        </pc:sldMkLst>
        <pc:spChg chg="add mod">
          <ac:chgData name="何路" userId="S::m09158023@o365.mcut.edu.tw::348fb45a-d8b2-4bea-b5b1-e0f2bea58a10" providerId="AD" clId="Web-{09369BC8-1016-6CDA-A774-98B57C11BD33}" dt="2022-01-26T15:01:14.799" v="80" actId="20577"/>
          <ac:spMkLst>
            <pc:docMk/>
            <pc:sldMk cId="2815406964" sldId="462"/>
            <ac:spMk id="5" creationId="{7AC6B70E-09EE-4348-94D0-D6AB46272BFA}"/>
          </ac:spMkLst>
        </pc:spChg>
        <pc:spChg chg="add del mod">
          <ac:chgData name="何路" userId="S::m09158023@o365.mcut.edu.tw::348fb45a-d8b2-4bea-b5b1-e0f2bea58a10" providerId="AD" clId="Web-{09369BC8-1016-6CDA-A774-98B57C11BD33}" dt="2022-01-26T15:01:25.424" v="88"/>
          <ac:spMkLst>
            <pc:docMk/>
            <pc:sldMk cId="2815406964" sldId="462"/>
            <ac:spMk id="6" creationId="{EFAA8CEF-D5F9-47D8-95FD-11BE9A61F486}"/>
          </ac:spMkLst>
        </pc:spChg>
        <pc:spChg chg="add mod">
          <ac:chgData name="何路" userId="S::m09158023@o365.mcut.edu.tw::348fb45a-d8b2-4bea-b5b1-e0f2bea58a10" providerId="AD" clId="Web-{09369BC8-1016-6CDA-A774-98B57C11BD33}" dt="2022-01-26T15:00:54.095" v="72" actId="20577"/>
          <ac:spMkLst>
            <pc:docMk/>
            <pc:sldMk cId="2815406964" sldId="462"/>
            <ac:spMk id="8" creationId="{5F40C878-A0BB-4F5E-BAF4-E9D99102DED2}"/>
          </ac:spMkLst>
        </pc:spChg>
        <pc:spChg chg="add mod">
          <ac:chgData name="何路" userId="S::m09158023@o365.mcut.edu.tw::348fb45a-d8b2-4bea-b5b1-e0f2bea58a10" providerId="AD" clId="Web-{09369BC8-1016-6CDA-A774-98B57C11BD33}" dt="2022-01-26T15:01:05.408" v="76" actId="20577"/>
          <ac:spMkLst>
            <pc:docMk/>
            <pc:sldMk cId="2815406964" sldId="462"/>
            <ac:spMk id="9" creationId="{1D20C1DD-6BD1-4FA4-99B5-23B49D187FB2}"/>
          </ac:spMkLst>
        </pc:spChg>
        <pc:spChg chg="mod">
          <ac:chgData name="何路" userId="S::m09158023@o365.mcut.edu.tw::348fb45a-d8b2-4bea-b5b1-e0f2bea58a10" providerId="AD" clId="Web-{09369BC8-1016-6CDA-A774-98B57C11BD33}" dt="2022-01-26T15:01:43.331" v="102" actId="14100"/>
          <ac:spMkLst>
            <pc:docMk/>
            <pc:sldMk cId="2815406964" sldId="462"/>
            <ac:spMk id="11" creationId="{EB206289-DDDE-4B32-BF6B-36AC59A500F9}"/>
          </ac:spMkLst>
        </pc:spChg>
        <pc:picChg chg="add mod modCrop">
          <ac:chgData name="何路" userId="S::m09158023@o365.mcut.edu.tw::348fb45a-d8b2-4bea-b5b1-e0f2bea58a10" providerId="AD" clId="Web-{09369BC8-1016-6CDA-A774-98B57C11BD33}" dt="2022-01-26T15:01:48.581" v="103" actId="1076"/>
          <ac:picMkLst>
            <pc:docMk/>
            <pc:sldMk cId="2815406964" sldId="462"/>
            <ac:picMk id="3" creationId="{3A0756DE-774C-419C-B9BE-1CC1FBEFD407}"/>
          </ac:picMkLst>
        </pc:picChg>
        <pc:picChg chg="add mod">
          <ac:chgData name="何路" userId="S::m09158023@o365.mcut.edu.tw::348fb45a-d8b2-4bea-b5b1-e0f2bea58a10" providerId="AD" clId="Web-{09369BC8-1016-6CDA-A774-98B57C11BD33}" dt="2022-01-26T15:01:48.597" v="104" actId="1076"/>
          <ac:picMkLst>
            <pc:docMk/>
            <pc:sldMk cId="2815406964" sldId="462"/>
            <ac:picMk id="4" creationId="{27A7D2C9-0C36-44F1-90F9-38B90935A97F}"/>
          </ac:picMkLst>
        </pc:picChg>
        <pc:picChg chg="add mod">
          <ac:chgData name="何路" userId="S::m09158023@o365.mcut.edu.tw::348fb45a-d8b2-4bea-b5b1-e0f2bea58a10" providerId="AD" clId="Web-{09369BC8-1016-6CDA-A774-98B57C11BD33}" dt="2022-01-26T15:01:48.628" v="105" actId="1076"/>
          <ac:picMkLst>
            <pc:docMk/>
            <pc:sldMk cId="2815406964" sldId="462"/>
            <ac:picMk id="7" creationId="{4AC4076A-0C6F-467C-BD69-AB81FEBA150F}"/>
          </ac:picMkLst>
        </pc:picChg>
        <pc:picChg chg="add mod">
          <ac:chgData name="何路" userId="S::m09158023@o365.mcut.edu.tw::348fb45a-d8b2-4bea-b5b1-e0f2bea58a10" providerId="AD" clId="Web-{09369BC8-1016-6CDA-A774-98B57C11BD33}" dt="2022-01-26T15:01:48.644" v="106" actId="1076"/>
          <ac:picMkLst>
            <pc:docMk/>
            <pc:sldMk cId="2815406964" sldId="462"/>
            <ac:picMk id="10" creationId="{6E921935-5454-44E4-9A05-A90D476DE2DE}"/>
          </ac:picMkLst>
        </pc:picChg>
      </pc:sldChg>
      <pc:sldChg chg="delSp modSp add replId">
        <pc:chgData name="何路" userId="S::m09158023@o365.mcut.edu.tw::348fb45a-d8b2-4bea-b5b1-e0f2bea58a10" providerId="AD" clId="Web-{09369BC8-1016-6CDA-A774-98B57C11BD33}" dt="2022-01-26T15:24:19.856" v="132"/>
        <pc:sldMkLst>
          <pc:docMk/>
          <pc:sldMk cId="1512471638" sldId="463"/>
        </pc:sldMkLst>
        <pc:spChg chg="del">
          <ac:chgData name="何路" userId="S::m09158023@o365.mcut.edu.tw::348fb45a-d8b2-4bea-b5b1-e0f2bea58a10" providerId="AD" clId="Web-{09369BC8-1016-6CDA-A774-98B57C11BD33}" dt="2022-01-26T15:23:20.948" v="108"/>
          <ac:spMkLst>
            <pc:docMk/>
            <pc:sldMk cId="1512471638" sldId="463"/>
            <ac:spMk id="11" creationId="{EB206289-DDDE-4B32-BF6B-36AC59A500F9}"/>
          </ac:spMkLst>
        </pc:spChg>
        <pc:picChg chg="del mod">
          <ac:chgData name="何路" userId="S::m09158023@o365.mcut.edu.tw::348fb45a-d8b2-4bea-b5b1-e0f2bea58a10" providerId="AD" clId="Web-{09369BC8-1016-6CDA-A774-98B57C11BD33}" dt="2022-01-26T15:24:19.856" v="132"/>
          <ac:picMkLst>
            <pc:docMk/>
            <pc:sldMk cId="1512471638" sldId="463"/>
            <ac:picMk id="3" creationId="{3A0756DE-774C-419C-B9BE-1CC1FBEFD407}"/>
          </ac:picMkLst>
        </pc:picChg>
        <pc:picChg chg="del mod">
          <ac:chgData name="何路" userId="S::m09158023@o365.mcut.edu.tw::348fb45a-d8b2-4bea-b5b1-e0f2bea58a10" providerId="AD" clId="Web-{09369BC8-1016-6CDA-A774-98B57C11BD33}" dt="2022-01-26T15:24:18.356" v="130"/>
          <ac:picMkLst>
            <pc:docMk/>
            <pc:sldMk cId="1512471638" sldId="463"/>
            <ac:picMk id="4" creationId="{27A7D2C9-0C36-44F1-90F9-38B90935A97F}"/>
          </ac:picMkLst>
        </pc:picChg>
        <pc:picChg chg="del mod">
          <ac:chgData name="何路" userId="S::m09158023@o365.mcut.edu.tw::348fb45a-d8b2-4bea-b5b1-e0f2bea58a10" providerId="AD" clId="Web-{09369BC8-1016-6CDA-A774-98B57C11BD33}" dt="2022-01-26T15:24:18.356" v="129"/>
          <ac:picMkLst>
            <pc:docMk/>
            <pc:sldMk cId="1512471638" sldId="463"/>
            <ac:picMk id="7" creationId="{4AC4076A-0C6F-467C-BD69-AB81FEBA150F}"/>
          </ac:picMkLst>
        </pc:picChg>
        <pc:picChg chg="del mod">
          <ac:chgData name="何路" userId="S::m09158023@o365.mcut.edu.tw::348fb45a-d8b2-4bea-b5b1-e0f2bea58a10" providerId="AD" clId="Web-{09369BC8-1016-6CDA-A774-98B57C11BD33}" dt="2022-01-26T15:24:18.356" v="128"/>
          <ac:picMkLst>
            <pc:docMk/>
            <pc:sldMk cId="1512471638" sldId="463"/>
            <ac:picMk id="10" creationId="{6E921935-5454-44E4-9A05-A90D476DE2DE}"/>
          </ac:picMkLst>
        </pc:picChg>
      </pc:sldChg>
      <pc:sldChg chg="add del replId">
        <pc:chgData name="何路" userId="S::m09158023@o365.mcut.edu.tw::348fb45a-d8b2-4bea-b5b1-e0f2bea58a10" providerId="AD" clId="Web-{09369BC8-1016-6CDA-A774-98B57C11BD33}" dt="2022-01-26T14:58:22.700" v="24"/>
        <pc:sldMkLst>
          <pc:docMk/>
          <pc:sldMk cId="2906224945" sldId="463"/>
        </pc:sldMkLst>
      </pc:sldChg>
    </pc:docChg>
  </pc:docChgLst>
  <pc:docChgLst>
    <pc:chgData name="何路" userId="S::m09158023@o365.mcut.edu.tw::348fb45a-d8b2-4bea-b5b1-e0f2bea58a10" providerId="AD" clId="Web-{90259FEC-EA70-E913-48AA-74C3F73EDCCF}"/>
    <pc:docChg chg="addSld delSld modSld sldOrd addMainMaster modMainMaster">
      <pc:chgData name="何路" userId="S::m09158023@o365.mcut.edu.tw::348fb45a-d8b2-4bea-b5b1-e0f2bea58a10" providerId="AD" clId="Web-{90259FEC-EA70-E913-48AA-74C3F73EDCCF}" dt="2022-02-08T03:43:59.479" v="432" actId="1076"/>
      <pc:docMkLst>
        <pc:docMk/>
      </pc:docMkLst>
      <pc:sldChg chg="modSp">
        <pc:chgData name="何路" userId="S::m09158023@o365.mcut.edu.tw::348fb45a-d8b2-4bea-b5b1-e0f2bea58a10" providerId="AD" clId="Web-{90259FEC-EA70-E913-48AA-74C3F73EDCCF}" dt="2022-02-08T03:41:23.210" v="397" actId="20577"/>
        <pc:sldMkLst>
          <pc:docMk/>
          <pc:sldMk cId="1637682675" sldId="422"/>
        </pc:sldMkLst>
        <pc:spChg chg="mod">
          <ac:chgData name="何路" userId="S::m09158023@o365.mcut.edu.tw::348fb45a-d8b2-4bea-b5b1-e0f2bea58a10" providerId="AD" clId="Web-{90259FEC-EA70-E913-48AA-74C3F73EDCCF}" dt="2022-02-08T03:41:07.694" v="394" actId="20577"/>
          <ac:spMkLst>
            <pc:docMk/>
            <pc:sldMk cId="1637682675" sldId="422"/>
            <ac:spMk id="18" creationId="{09A74A2C-F0CE-4DE2-8005-DC12FC26CD31}"/>
          </ac:spMkLst>
        </pc:spChg>
        <pc:spChg chg="mod">
          <ac:chgData name="何路" userId="S::m09158023@o365.mcut.edu.tw::348fb45a-d8b2-4bea-b5b1-e0f2bea58a10" providerId="AD" clId="Web-{90259FEC-EA70-E913-48AA-74C3F73EDCCF}" dt="2022-02-08T03:41:19.194" v="396" actId="20577"/>
          <ac:spMkLst>
            <pc:docMk/>
            <pc:sldMk cId="1637682675" sldId="422"/>
            <ac:spMk id="19" creationId="{C6008DA4-02F5-4AF6-9ADC-EF8F9657122D}"/>
          </ac:spMkLst>
        </pc:spChg>
        <pc:spChg chg="mod">
          <ac:chgData name="何路" userId="S::m09158023@o365.mcut.edu.tw::348fb45a-d8b2-4bea-b5b1-e0f2bea58a10" providerId="AD" clId="Web-{90259FEC-EA70-E913-48AA-74C3F73EDCCF}" dt="2022-02-08T03:41:23.210" v="397" actId="20577"/>
          <ac:spMkLst>
            <pc:docMk/>
            <pc:sldMk cId="1637682675" sldId="422"/>
            <ac:spMk id="20" creationId="{E0E1650E-A5A1-4D78-AED8-28E37E1D3AA9}"/>
          </ac:spMkLst>
        </pc:spChg>
        <pc:spChg chg="mod">
          <ac:chgData name="何路" userId="S::m09158023@o365.mcut.edu.tw::348fb45a-d8b2-4bea-b5b1-e0f2bea58a10" providerId="AD" clId="Web-{90259FEC-EA70-E913-48AA-74C3F73EDCCF}" dt="2022-02-08T03:41:03.803" v="393" actId="20577"/>
          <ac:spMkLst>
            <pc:docMk/>
            <pc:sldMk cId="1637682675" sldId="422"/>
            <ac:spMk id="21" creationId="{F77AFFC3-D23F-4FF8-9D8A-31FB2CD318A5}"/>
          </ac:spMkLst>
        </pc:spChg>
      </pc:sldChg>
      <pc:sldChg chg="del">
        <pc:chgData name="何路" userId="S::m09158023@o365.mcut.edu.tw::348fb45a-d8b2-4bea-b5b1-e0f2bea58a10" providerId="AD" clId="Web-{90259FEC-EA70-E913-48AA-74C3F73EDCCF}" dt="2022-02-08T03:39:31.113" v="384"/>
        <pc:sldMkLst>
          <pc:docMk/>
          <pc:sldMk cId="2815406964" sldId="462"/>
        </pc:sldMkLst>
      </pc:sldChg>
      <pc:sldChg chg="addSp delSp modSp">
        <pc:chgData name="何路" userId="S::m09158023@o365.mcut.edu.tw::348fb45a-d8b2-4bea-b5b1-e0f2bea58a10" providerId="AD" clId="Web-{90259FEC-EA70-E913-48AA-74C3F73EDCCF}" dt="2022-02-08T03:26:15.767" v="331"/>
        <pc:sldMkLst>
          <pc:docMk/>
          <pc:sldMk cId="4202295720" sldId="464"/>
        </pc:sldMkLst>
        <pc:spChg chg="add del mod">
          <ac:chgData name="何路" userId="S::m09158023@o365.mcut.edu.tw::348fb45a-d8b2-4bea-b5b1-e0f2bea58a10" providerId="AD" clId="Web-{90259FEC-EA70-E913-48AA-74C3F73EDCCF}" dt="2022-02-08T02:55:59.978" v="176"/>
          <ac:spMkLst>
            <pc:docMk/>
            <pc:sldMk cId="4202295720" sldId="464"/>
            <ac:spMk id="10" creationId="{A274A7E9-D56A-4756-8DC0-8856B02F0BBA}"/>
          </ac:spMkLst>
        </pc:spChg>
        <pc:spChg chg="del mod">
          <ac:chgData name="何路" userId="S::m09158023@o365.mcut.edu.tw::348fb45a-d8b2-4bea-b5b1-e0f2bea58a10" providerId="AD" clId="Web-{90259FEC-EA70-E913-48AA-74C3F73EDCCF}" dt="2022-02-08T02:55:59.978" v="178"/>
          <ac:spMkLst>
            <pc:docMk/>
            <pc:sldMk cId="4202295720" sldId="464"/>
            <ac:spMk id="17" creationId="{A6E883C2-6E16-4718-8D3E-D59915DE10C0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39:22.929" v="53"/>
          <ac:spMkLst>
            <pc:docMk/>
            <pc:sldMk cId="4202295720" sldId="464"/>
            <ac:spMk id="18" creationId="{455EC3D8-978B-438D-8010-6670860A1768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5:59.978" v="173"/>
          <ac:spMkLst>
            <pc:docMk/>
            <pc:sldMk cId="4202295720" sldId="464"/>
            <ac:spMk id="19" creationId="{455EC3D8-978B-438D-8010-6670860A1768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39:23.851" v="54"/>
          <ac:spMkLst>
            <pc:docMk/>
            <pc:sldMk cId="4202295720" sldId="464"/>
            <ac:spMk id="20" creationId="{455EC3D8-978B-438D-8010-6670860A1768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39:22.007" v="52"/>
          <ac:spMkLst>
            <pc:docMk/>
            <pc:sldMk cId="4202295720" sldId="464"/>
            <ac:spMk id="22" creationId="{455EC3D8-978B-438D-8010-6670860A1768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5:59.978" v="172"/>
          <ac:spMkLst>
            <pc:docMk/>
            <pc:sldMk cId="4202295720" sldId="464"/>
            <ac:spMk id="27" creationId="{9B7091F4-74EC-4BA0-BB88-104D20B8B591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5:59.978" v="171"/>
          <ac:spMkLst>
            <pc:docMk/>
            <pc:sldMk cId="4202295720" sldId="464"/>
            <ac:spMk id="28" creationId="{3518CCA6-A0B4-4056-8F1A-C323FFA45B92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5:59.963" v="170"/>
          <ac:spMkLst>
            <pc:docMk/>
            <pc:sldMk cId="4202295720" sldId="464"/>
            <ac:spMk id="29" creationId="{FD0572A3-9EC7-4C5D-8E1C-E31CA6361AAD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10"/>
          <ac:spMkLst>
            <pc:docMk/>
            <pc:sldMk cId="4202295720" sldId="464"/>
            <ac:spMk id="31" creationId="{B0F0CD1C-A636-45A8-B987-6CA8E99F6128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9"/>
          <ac:spMkLst>
            <pc:docMk/>
            <pc:sldMk cId="4202295720" sldId="464"/>
            <ac:spMk id="32" creationId="{72C292A8-E6E0-4AAD-9B13-545EC42FD8EF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8"/>
          <ac:spMkLst>
            <pc:docMk/>
            <pc:sldMk cId="4202295720" sldId="464"/>
            <ac:spMk id="33" creationId="{8BF40518-FA05-45BC-B689-8F52998C4E51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7"/>
          <ac:spMkLst>
            <pc:docMk/>
            <pc:sldMk cId="4202295720" sldId="464"/>
            <ac:spMk id="34" creationId="{435986D8-67B5-4F79-8F3E-6B1E1FC3BDC6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7:37.152" v="204"/>
          <ac:spMkLst>
            <pc:docMk/>
            <pc:sldMk cId="4202295720" sldId="464"/>
            <ac:spMk id="37" creationId="{AA400C8A-3DEA-4EF1-A915-C5569F970C97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9:33.076" v="246" actId="14100"/>
          <ac:spMkLst>
            <pc:docMk/>
            <pc:sldMk cId="4202295720" sldId="464"/>
            <ac:spMk id="38" creationId="{BB7358AB-5F63-4F58-900D-1A503130A66B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9:48.857" v="249" actId="14100"/>
          <ac:spMkLst>
            <pc:docMk/>
            <pc:sldMk cId="4202295720" sldId="464"/>
            <ac:spMk id="39" creationId="{0D0ECE9C-4984-47D4-AB48-81AEC4A5C1E0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3"/>
          <ac:spMkLst>
            <pc:docMk/>
            <pc:sldMk cId="4202295720" sldId="464"/>
            <ac:spMk id="40" creationId="{CCDEA133-0EE7-4D03-93BF-9D5A8D8F3ECC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0:14.639" v="255" actId="1076"/>
          <ac:spMkLst>
            <pc:docMk/>
            <pc:sldMk cId="4202295720" sldId="464"/>
            <ac:spMk id="41" creationId="{FD6F3146-DF98-4EB6-843F-3376B7C8A8DC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3:00:26.967" v="260" actId="1076"/>
          <ac:spMkLst>
            <pc:docMk/>
            <pc:sldMk cId="4202295720" sldId="464"/>
            <ac:spMk id="42" creationId="{5918B707-0D7C-4C04-81A2-4EF36B05B818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0:23.217" v="259" actId="20577"/>
          <ac:spMkLst>
            <pc:docMk/>
            <pc:sldMk cId="4202295720" sldId="464"/>
            <ac:spMk id="44" creationId="{0810ADED-AC32-4D03-A7A1-90F562F24046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2"/>
          <ac:spMkLst>
            <pc:docMk/>
            <pc:sldMk cId="4202295720" sldId="464"/>
            <ac:spMk id="45" creationId="{9FC695CD-581C-4082-9FA9-2D83B1457239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52" v="201"/>
          <ac:spMkLst>
            <pc:docMk/>
            <pc:sldMk cId="4202295720" sldId="464"/>
            <ac:spMk id="46" creationId="{8C0DAEAB-D56C-492E-ACDC-6791DE17FAB6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36" v="199"/>
          <ac:spMkLst>
            <pc:docMk/>
            <pc:sldMk cId="4202295720" sldId="464"/>
            <ac:spMk id="48" creationId="{CD93E443-7518-4040-B778-26EDDC0DFFB2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36" v="194"/>
          <ac:spMkLst>
            <pc:docMk/>
            <pc:sldMk cId="4202295720" sldId="464"/>
            <ac:spMk id="53" creationId="{7EED991A-17FD-47AC-96C3-72B456E19374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36" v="193"/>
          <ac:spMkLst>
            <pc:docMk/>
            <pc:sldMk cId="4202295720" sldId="464"/>
            <ac:spMk id="54" creationId="{E0BB5819-4311-44BF-865E-FA81E1EE55B3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36" v="192"/>
          <ac:spMkLst>
            <pc:docMk/>
            <pc:sldMk cId="4202295720" sldId="464"/>
            <ac:spMk id="55" creationId="{3CD44AC0-27A9-4D39-B316-7D9CBD2F47D7}"/>
          </ac:spMkLst>
        </pc:spChg>
        <pc:spChg chg="add del">
          <ac:chgData name="何路" userId="S::m09158023@o365.mcut.edu.tw::348fb45a-d8b2-4bea-b5b1-e0f2bea58a10" providerId="AD" clId="Web-{90259FEC-EA70-E913-48AA-74C3F73EDCCF}" dt="2022-02-08T02:57:37.136" v="191"/>
          <ac:spMkLst>
            <pc:docMk/>
            <pc:sldMk cId="4202295720" sldId="464"/>
            <ac:spMk id="56" creationId="{58DD18DD-D40A-40F1-83B0-76F782657C9D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4:37.050" v="326" actId="1076"/>
          <ac:spMkLst>
            <pc:docMk/>
            <pc:sldMk cId="4202295720" sldId="464"/>
            <ac:spMk id="57" creationId="{5D9A89A1-7A92-4FEE-9E0D-21EC8A8915E7}"/>
          </ac:spMkLst>
        </pc:spChg>
        <pc:spChg chg="add">
          <ac:chgData name="何路" userId="S::m09158023@o365.mcut.edu.tw::348fb45a-d8b2-4bea-b5b1-e0f2bea58a10" providerId="AD" clId="Web-{90259FEC-EA70-E913-48AA-74C3F73EDCCF}" dt="2022-02-08T02:56:01.478" v="179"/>
          <ac:spMkLst>
            <pc:docMk/>
            <pc:sldMk cId="4202295720" sldId="464"/>
            <ac:spMk id="59" creationId="{9BAA0C76-801E-4F44-9B24-3C123DD1B324}"/>
          </ac:spMkLst>
        </pc:spChg>
        <pc:spChg chg="add">
          <ac:chgData name="何路" userId="S::m09158023@o365.mcut.edu.tw::348fb45a-d8b2-4bea-b5b1-e0f2bea58a10" providerId="AD" clId="Web-{90259FEC-EA70-E913-48AA-74C3F73EDCCF}" dt="2022-02-08T02:57:40.808" v="212"/>
          <ac:spMkLst>
            <pc:docMk/>
            <pc:sldMk cId="4202295720" sldId="464"/>
            <ac:spMk id="61" creationId="{37CF1AC0-3F1E-4F74-97F5-CA77F160F4B1}"/>
          </ac:spMkLst>
        </pc:spChg>
        <pc:spChg chg="add">
          <ac:chgData name="何路" userId="S::m09158023@o365.mcut.edu.tw::348fb45a-d8b2-4bea-b5b1-e0f2bea58a10" providerId="AD" clId="Web-{90259FEC-EA70-E913-48AA-74C3F73EDCCF}" dt="2022-02-08T02:57:40.808" v="212"/>
          <ac:spMkLst>
            <pc:docMk/>
            <pc:sldMk cId="4202295720" sldId="464"/>
            <ac:spMk id="62" creationId="{7378D4F3-3FB5-43E6-AB34-56E06516B86A}"/>
          </ac:spMkLst>
        </pc:spChg>
        <pc:spChg chg="add">
          <ac:chgData name="何路" userId="S::m09158023@o365.mcut.edu.tw::348fb45a-d8b2-4bea-b5b1-e0f2bea58a10" providerId="AD" clId="Web-{90259FEC-EA70-E913-48AA-74C3F73EDCCF}" dt="2022-02-08T02:57:40.808" v="212"/>
          <ac:spMkLst>
            <pc:docMk/>
            <pc:sldMk cId="4202295720" sldId="464"/>
            <ac:spMk id="63" creationId="{211104AF-5CB5-4200-A9CD-2A5CE3177F60}"/>
          </ac:spMkLst>
        </pc:spChg>
        <pc:spChg chg="add">
          <ac:chgData name="何路" userId="S::m09158023@o365.mcut.edu.tw::348fb45a-d8b2-4bea-b5b1-e0f2bea58a10" providerId="AD" clId="Web-{90259FEC-EA70-E913-48AA-74C3F73EDCCF}" dt="2022-02-08T02:57:40.808" v="212"/>
          <ac:spMkLst>
            <pc:docMk/>
            <pc:sldMk cId="4202295720" sldId="464"/>
            <ac:spMk id="64" creationId="{6169EF27-F8F7-47A3-A06F-4BB62EB20349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9:28.779" v="245" actId="14100"/>
          <ac:spMkLst>
            <pc:docMk/>
            <pc:sldMk cId="4202295720" sldId="464"/>
            <ac:spMk id="67" creationId="{02D102C6-C900-4BF1-ADA7-4340A9FCB02B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3:00:36.046" v="263"/>
          <ac:spMkLst>
            <pc:docMk/>
            <pc:sldMk cId="4202295720" sldId="464"/>
            <ac:spMk id="68" creationId="{983CA83C-5DC3-475C-BBA3-838BC6FDE4AD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3:00:38.764" v="264"/>
          <ac:spMkLst>
            <pc:docMk/>
            <pc:sldMk cId="4202295720" sldId="464"/>
            <ac:spMk id="69" creationId="{3E392E67-1CEC-4D24-BF9B-9C91AB7863D0}"/>
          </ac:spMkLst>
        </pc:spChg>
        <pc:spChg chg="add">
          <ac:chgData name="何路" userId="S::m09158023@o365.mcut.edu.tw::348fb45a-d8b2-4bea-b5b1-e0f2bea58a10" providerId="AD" clId="Web-{90259FEC-EA70-E913-48AA-74C3F73EDCCF}" dt="2022-02-08T02:57:40.808" v="212"/>
          <ac:spMkLst>
            <pc:docMk/>
            <pc:sldMk cId="4202295720" sldId="464"/>
            <ac:spMk id="70" creationId="{6FE3595C-3C1F-49F0-924D-CDFDCC9B8B3F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3:28.345" v="291" actId="1076"/>
          <ac:spMkLst>
            <pc:docMk/>
            <pc:sldMk cId="4202295720" sldId="464"/>
            <ac:spMk id="72" creationId="{F10683DA-C825-4ED0-B9C2-1384FBE1A153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8:25.434" v="219" actId="20577"/>
          <ac:spMkLst>
            <pc:docMk/>
            <pc:sldMk cId="4202295720" sldId="464"/>
            <ac:spMk id="77" creationId="{5192D44C-4B99-432F-946E-E983DCFB27DB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8:28.371" v="220" actId="20577"/>
          <ac:spMkLst>
            <pc:docMk/>
            <pc:sldMk cId="4202295720" sldId="464"/>
            <ac:spMk id="78" creationId="{456206A0-581F-4004-81EA-A3789BB7964E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8:38.606" v="223" actId="20577"/>
          <ac:spMkLst>
            <pc:docMk/>
            <pc:sldMk cId="4202295720" sldId="464"/>
            <ac:spMk id="79" creationId="{A0D39FAE-C20B-4EF9-ACDA-AF9B92DA2D9B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8:40.606" v="225" actId="20577"/>
          <ac:spMkLst>
            <pc:docMk/>
            <pc:sldMk cId="4202295720" sldId="464"/>
            <ac:spMk id="80" creationId="{DFB77FFE-AF5C-438B-90A9-29F5C86BD51D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2" creationId="{37CF1AC0-3F1E-4F74-97F5-CA77F160F4B1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3" creationId="{7378D4F3-3FB5-43E6-AB34-56E06516B86A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4" creationId="{211104AF-5CB5-4200-A9CD-2A5CE3177F60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5" creationId="{6169EF27-F8F7-47A3-A06F-4BB62EB20349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8" creationId="{02D102C6-C900-4BF1-ADA7-4340A9FCB02B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89" creationId="{983CA83C-5DC3-475C-BBA3-838BC6FDE4AD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90" creationId="{3E392E67-1CEC-4D24-BF9B-9C91AB7863D0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91" creationId="{6FE3595C-3C1F-49F0-924D-CDFDCC9B8B3F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93" creationId="{F10683DA-C825-4ED0-B9C2-1384FBE1A153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98" creationId="{5192D44C-4B99-432F-946E-E983DCFB27DB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99" creationId="{456206A0-581F-4004-81EA-A3789BB7964E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100" creationId="{A0D39FAE-C20B-4EF9-ACDA-AF9B92DA2D9B}"/>
          </ac:spMkLst>
        </pc:spChg>
        <pc:spChg chg="add del">
          <ac:chgData name="何路" userId="S::m09158023@o365.mcut.edu.tw::348fb45a-d8b2-4bea-b5b1-e0f2bea58a10" providerId="AD" clId="Web-{90259FEC-EA70-E913-48AA-74C3F73EDCCF}" dt="2022-02-08T03:01:12.265" v="266"/>
          <ac:spMkLst>
            <pc:docMk/>
            <pc:sldMk cId="4202295720" sldId="464"/>
            <ac:spMk id="101" creationId="{DFB77FFE-AF5C-438B-90A9-29F5C86BD51D}"/>
          </ac:spMkLst>
        </pc:spChg>
        <pc:spChg chg="add del">
          <ac:chgData name="何路" userId="S::m09158023@o365.mcut.edu.tw::348fb45a-d8b2-4bea-b5b1-e0f2bea58a10" providerId="AD" clId="Web-{90259FEC-EA70-E913-48AA-74C3F73EDCCF}" dt="2022-02-08T03:26:15.767" v="331"/>
          <ac:spMkLst>
            <pc:docMk/>
            <pc:sldMk cId="4202295720" sldId="464"/>
            <ac:spMk id="103" creationId="{35786EEC-A4A5-445B-9A03-17CBAD5A217E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2:48.407" v="275" actId="1076"/>
          <ac:spMkLst>
            <pc:docMk/>
            <pc:sldMk cId="4202295720" sldId="464"/>
            <ac:spMk id="104" creationId="{6578CCC6-D880-41FC-986B-863A68EE7E14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2:59.095" v="279" actId="20577"/>
          <ac:spMkLst>
            <pc:docMk/>
            <pc:sldMk cId="4202295720" sldId="464"/>
            <ac:spMk id="105" creationId="{3BAAF61A-50A1-4FAB-B9F7-B545C7C591DD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3:05.689" v="283" actId="20577"/>
          <ac:spMkLst>
            <pc:docMk/>
            <pc:sldMk cId="4202295720" sldId="464"/>
            <ac:spMk id="106" creationId="{FD16E19A-9AD7-47E0-B89A-F19A26458A38}"/>
          </ac:spMkLst>
        </pc:spChg>
        <pc:spChg chg="add mod">
          <ac:chgData name="何路" userId="S::m09158023@o365.mcut.edu.tw::348fb45a-d8b2-4bea-b5b1-e0f2bea58a10" providerId="AD" clId="Web-{90259FEC-EA70-E913-48AA-74C3F73EDCCF}" dt="2022-02-08T03:03:17.470" v="288" actId="20577"/>
          <ac:spMkLst>
            <pc:docMk/>
            <pc:sldMk cId="4202295720" sldId="464"/>
            <ac:spMk id="107" creationId="{D387602E-5519-4E46-8604-430B5EA169FE}"/>
          </ac:spMkLst>
        </pc:spChg>
        <pc:picChg chg="del">
          <ac:chgData name="何路" userId="S::m09158023@o365.mcut.edu.tw::348fb45a-d8b2-4bea-b5b1-e0f2bea58a10" providerId="AD" clId="Web-{90259FEC-EA70-E913-48AA-74C3F73EDCCF}" dt="2022-02-08T02:35:19.331" v="4"/>
          <ac:picMkLst>
            <pc:docMk/>
            <pc:sldMk cId="4202295720" sldId="464"/>
            <ac:picMk id="3" creationId="{56AFF819-9BD6-42C2-AB51-F00B24B31F06}"/>
          </ac:picMkLst>
        </pc:picChg>
        <pc:picChg chg="add del mod">
          <ac:chgData name="何路" userId="S::m09158023@o365.mcut.edu.tw::348fb45a-d8b2-4bea-b5b1-e0f2bea58a10" providerId="AD" clId="Web-{90259FEC-EA70-E913-48AA-74C3F73EDCCF}" dt="2022-02-08T02:55:59.978" v="175"/>
          <ac:picMkLst>
            <pc:docMk/>
            <pc:sldMk cId="4202295720" sldId="464"/>
            <ac:picMk id="4" creationId="{BBE324D8-12B1-4632-8567-3BF9E17A8175}"/>
          </ac:picMkLst>
        </pc:picChg>
        <pc:picChg chg="add del mod">
          <ac:chgData name="何路" userId="S::m09158023@o365.mcut.edu.tw::348fb45a-d8b2-4bea-b5b1-e0f2bea58a10" providerId="AD" clId="Web-{90259FEC-EA70-E913-48AA-74C3F73EDCCF}" dt="2022-02-08T02:55:59.978" v="174"/>
          <ac:picMkLst>
            <pc:docMk/>
            <pc:sldMk cId="4202295720" sldId="464"/>
            <ac:picMk id="5" creationId="{2BDB5A2B-C301-4E78-BF2A-505E5B56D217}"/>
          </ac:picMkLst>
        </pc:picChg>
        <pc:picChg chg="add mod">
          <ac:chgData name="何路" userId="S::m09158023@o365.mcut.edu.tw::348fb45a-d8b2-4bea-b5b1-e0f2bea58a10" providerId="AD" clId="Web-{90259FEC-EA70-E913-48AA-74C3F73EDCCF}" dt="2022-02-08T03:03:10.439" v="286" actId="1076"/>
          <ac:picMkLst>
            <pc:docMk/>
            <pc:sldMk cId="4202295720" sldId="464"/>
            <ac:picMk id="6" creationId="{300EE3E3-5117-4710-A9D1-CD8745C948E1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20.378" v="6"/>
          <ac:picMkLst>
            <pc:docMk/>
            <pc:sldMk cId="4202295720" sldId="464"/>
            <ac:picMk id="13" creationId="{E5BE1052-7A0E-4654-B751-1812E0663CE7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20.987" v="7"/>
          <ac:picMkLst>
            <pc:docMk/>
            <pc:sldMk cId="4202295720" sldId="464"/>
            <ac:picMk id="14" creationId="{6D313A91-CE65-458A-9190-CA1969AEBEF5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16.737" v="0"/>
          <ac:picMkLst>
            <pc:docMk/>
            <pc:sldMk cId="4202295720" sldId="464"/>
            <ac:picMk id="21" creationId="{B2DA6253-5AFC-41DF-A681-249B29C33832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18.612" v="2"/>
          <ac:picMkLst>
            <pc:docMk/>
            <pc:sldMk cId="4202295720" sldId="464"/>
            <ac:picMk id="23" creationId="{637053AB-38BB-469A-89CB-2670B82DF531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18.565" v="1"/>
          <ac:picMkLst>
            <pc:docMk/>
            <pc:sldMk cId="4202295720" sldId="464"/>
            <ac:picMk id="24" creationId="{B3C35FB3-D8E1-4021-B78E-CD8B9752F1CF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18.644" v="3"/>
          <ac:picMkLst>
            <pc:docMk/>
            <pc:sldMk cId="4202295720" sldId="464"/>
            <ac:picMk id="25" creationId="{811AABD4-BB54-4DE7-89BD-169A76DA9E34}"/>
          </ac:picMkLst>
        </pc:picChg>
        <pc:picChg chg="del">
          <ac:chgData name="何路" userId="S::m09158023@o365.mcut.edu.tw::348fb45a-d8b2-4bea-b5b1-e0f2bea58a10" providerId="AD" clId="Web-{90259FEC-EA70-E913-48AA-74C3F73EDCCF}" dt="2022-02-08T02:35:19.690" v="5"/>
          <ac:picMkLst>
            <pc:docMk/>
            <pc:sldMk cId="4202295720" sldId="464"/>
            <ac:picMk id="26" creationId="{9EE8301E-07A5-4526-9875-EE54638F9E0E}"/>
          </ac:picMkLst>
        </pc:picChg>
        <pc:picChg chg="add del">
          <ac:chgData name="何路" userId="S::m09158023@o365.mcut.edu.tw::348fb45a-d8b2-4bea-b5b1-e0f2bea58a10" providerId="AD" clId="Web-{90259FEC-EA70-E913-48AA-74C3F73EDCCF}" dt="2022-02-08T02:57:08.104" v="184"/>
          <ac:picMkLst>
            <pc:docMk/>
            <pc:sldMk cId="4202295720" sldId="464"/>
            <ac:picMk id="30" creationId="{A639BC46-8EB7-413C-A8C8-08BCAB086A0F}"/>
          </ac:picMkLst>
        </pc:picChg>
        <pc:picChg chg="add del">
          <ac:chgData name="何路" userId="S::m09158023@o365.mcut.edu.tw::348fb45a-d8b2-4bea-b5b1-e0f2bea58a10" providerId="AD" clId="Web-{90259FEC-EA70-E913-48AA-74C3F73EDCCF}" dt="2022-02-08T02:57:37.136" v="190"/>
          <ac:picMkLst>
            <pc:docMk/>
            <pc:sldMk cId="4202295720" sldId="464"/>
            <ac:picMk id="58" creationId="{AF4C7BD0-72B2-482D-AFCF-2057335F82E0}"/>
          </ac:picMkLst>
        </pc:picChg>
        <pc:picChg chg="add">
          <ac:chgData name="何路" userId="S::m09158023@o365.mcut.edu.tw::348fb45a-d8b2-4bea-b5b1-e0f2bea58a10" providerId="AD" clId="Web-{90259FEC-EA70-E913-48AA-74C3F73EDCCF}" dt="2022-02-08T02:57:40.808" v="212"/>
          <ac:picMkLst>
            <pc:docMk/>
            <pc:sldMk cId="4202295720" sldId="464"/>
            <ac:picMk id="81" creationId="{D84DD688-2DD2-4D3A-B4B5-A05E25BFAAA3}"/>
          </ac:picMkLst>
        </pc:picChg>
        <pc:picChg chg="add del">
          <ac:chgData name="何路" userId="S::m09158023@o365.mcut.edu.tw::348fb45a-d8b2-4bea-b5b1-e0f2bea58a10" providerId="AD" clId="Web-{90259FEC-EA70-E913-48AA-74C3F73EDCCF}" dt="2022-02-08T03:01:12.265" v="266"/>
          <ac:picMkLst>
            <pc:docMk/>
            <pc:sldMk cId="4202295720" sldId="464"/>
            <ac:picMk id="102" creationId="{D84DD688-2DD2-4D3A-B4B5-A05E25BFAAA3}"/>
          </ac:picMkLst>
        </pc:picChg>
        <pc:cxnChg chg="del mod">
          <ac:chgData name="何路" userId="S::m09158023@o365.mcut.edu.tw::348fb45a-d8b2-4bea-b5b1-e0f2bea58a10" providerId="AD" clId="Web-{90259FEC-EA70-E913-48AA-74C3F73EDCCF}" dt="2022-02-08T02:55:59.978" v="177"/>
          <ac:cxnSpMkLst>
            <pc:docMk/>
            <pc:sldMk cId="4202295720" sldId="464"/>
            <ac:cxnSpMk id="9" creationId="{5D812823-D2F4-4D37-8559-250A7FB783AC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52" v="206"/>
          <ac:cxnSpMkLst>
            <pc:docMk/>
            <pc:sldMk cId="4202295720" sldId="464"/>
            <ac:cxnSpMk id="35" creationId="{5A4CC52F-A0F0-4C00-9C9A-202384D7FE96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52" v="205"/>
          <ac:cxnSpMkLst>
            <pc:docMk/>
            <pc:sldMk cId="4202295720" sldId="464"/>
            <ac:cxnSpMk id="36" creationId="{05C2E04A-3440-4E39-ADF5-A78BCBE1C742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36" v="200"/>
          <ac:cxnSpMkLst>
            <pc:docMk/>
            <pc:sldMk cId="4202295720" sldId="464"/>
            <ac:cxnSpMk id="47" creationId="{C253AAB4-9C2A-4545-B2E4-B8B898E2B273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36" v="198"/>
          <ac:cxnSpMkLst>
            <pc:docMk/>
            <pc:sldMk cId="4202295720" sldId="464"/>
            <ac:cxnSpMk id="49" creationId="{60D9ED14-58BF-47ED-8CBB-AB404EA5EE8A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36" v="197"/>
          <ac:cxnSpMkLst>
            <pc:docMk/>
            <pc:sldMk cId="4202295720" sldId="464"/>
            <ac:cxnSpMk id="50" creationId="{9BAD482F-FB69-4EF9-B91C-613E4D588835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36" v="196"/>
          <ac:cxnSpMkLst>
            <pc:docMk/>
            <pc:sldMk cId="4202295720" sldId="464"/>
            <ac:cxnSpMk id="51" creationId="{A34DD9B7-5C38-47B3-BB95-0FEFEBD7FBF1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2:57:37.136" v="195"/>
          <ac:cxnSpMkLst>
            <pc:docMk/>
            <pc:sldMk cId="4202295720" sldId="464"/>
            <ac:cxnSpMk id="52" creationId="{C779BD05-CA96-4B6F-ADD5-DC90414651C9}"/>
          </ac:cxnSpMkLst>
        </pc:cxnChg>
        <pc:cxnChg chg="add">
          <ac:chgData name="何路" userId="S::m09158023@o365.mcut.edu.tw::348fb45a-d8b2-4bea-b5b1-e0f2bea58a10" providerId="AD" clId="Web-{90259FEC-EA70-E913-48AA-74C3F73EDCCF}" dt="2022-02-08T02:57:40.808" v="212"/>
          <ac:cxnSpMkLst>
            <pc:docMk/>
            <pc:sldMk cId="4202295720" sldId="464"/>
            <ac:cxnSpMk id="65" creationId="{708AF48B-BF9C-4BAE-A2E1-FADBD8089216}"/>
          </ac:cxnSpMkLst>
        </pc:cxnChg>
        <pc:cxnChg chg="add">
          <ac:chgData name="何路" userId="S::m09158023@o365.mcut.edu.tw::348fb45a-d8b2-4bea-b5b1-e0f2bea58a10" providerId="AD" clId="Web-{90259FEC-EA70-E913-48AA-74C3F73EDCCF}" dt="2022-02-08T02:57:40.808" v="212"/>
          <ac:cxnSpMkLst>
            <pc:docMk/>
            <pc:sldMk cId="4202295720" sldId="464"/>
            <ac:cxnSpMk id="66" creationId="{3BCAE44A-84D3-40DA-85DE-1F68ED2A65C9}"/>
          </ac:cxnSpMkLst>
        </pc:cxnChg>
        <pc:cxnChg chg="add">
          <ac:chgData name="何路" userId="S::m09158023@o365.mcut.edu.tw::348fb45a-d8b2-4bea-b5b1-e0f2bea58a10" providerId="AD" clId="Web-{90259FEC-EA70-E913-48AA-74C3F73EDCCF}" dt="2022-02-08T02:57:40.808" v="212"/>
          <ac:cxnSpMkLst>
            <pc:docMk/>
            <pc:sldMk cId="4202295720" sldId="464"/>
            <ac:cxnSpMk id="71" creationId="{E9FFA248-FF5E-4607-9B0D-FA10D1296271}"/>
          </ac:cxnSpMkLst>
        </pc:cxnChg>
        <pc:cxnChg chg="add mod">
          <ac:chgData name="何路" userId="S::m09158023@o365.mcut.edu.tw::348fb45a-d8b2-4bea-b5b1-e0f2bea58a10" providerId="AD" clId="Web-{90259FEC-EA70-E913-48AA-74C3F73EDCCF}" dt="2022-02-08T02:57:56.261" v="214" actId="14100"/>
          <ac:cxnSpMkLst>
            <pc:docMk/>
            <pc:sldMk cId="4202295720" sldId="464"/>
            <ac:cxnSpMk id="73" creationId="{47453020-D8A7-43E5-82E6-0CBC2BEBD726}"/>
          </ac:cxnSpMkLst>
        </pc:cxnChg>
        <pc:cxnChg chg="add mod">
          <ac:chgData name="何路" userId="S::m09158023@o365.mcut.edu.tw::348fb45a-d8b2-4bea-b5b1-e0f2bea58a10" providerId="AD" clId="Web-{90259FEC-EA70-E913-48AA-74C3F73EDCCF}" dt="2022-02-08T02:57:52.418" v="213" actId="14100"/>
          <ac:cxnSpMkLst>
            <pc:docMk/>
            <pc:sldMk cId="4202295720" sldId="464"/>
            <ac:cxnSpMk id="74" creationId="{6B62CCB3-ED93-4BB1-8684-2F4789B977B4}"/>
          </ac:cxnSpMkLst>
        </pc:cxnChg>
        <pc:cxnChg chg="add mod">
          <ac:chgData name="何路" userId="S::m09158023@o365.mcut.edu.tw::348fb45a-d8b2-4bea-b5b1-e0f2bea58a10" providerId="AD" clId="Web-{90259FEC-EA70-E913-48AA-74C3F73EDCCF}" dt="2022-02-08T02:58:00.965" v="215" actId="14100"/>
          <ac:cxnSpMkLst>
            <pc:docMk/>
            <pc:sldMk cId="4202295720" sldId="464"/>
            <ac:cxnSpMk id="75" creationId="{4CFB37BD-2BAF-48AB-9958-5BD5DE417BDB}"/>
          </ac:cxnSpMkLst>
        </pc:cxnChg>
        <pc:cxnChg chg="add mod">
          <ac:chgData name="何路" userId="S::m09158023@o365.mcut.edu.tw::348fb45a-d8b2-4bea-b5b1-e0f2bea58a10" providerId="AD" clId="Web-{90259FEC-EA70-E913-48AA-74C3F73EDCCF}" dt="2022-02-08T02:58:04.293" v="216" actId="14100"/>
          <ac:cxnSpMkLst>
            <pc:docMk/>
            <pc:sldMk cId="4202295720" sldId="464"/>
            <ac:cxnSpMk id="76" creationId="{7519AB92-EAB8-4AD8-81D1-BFFF67F6BAD7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86" creationId="{708AF48B-BF9C-4BAE-A2E1-FADBD8089216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87" creationId="{3BCAE44A-84D3-40DA-85DE-1F68ED2A65C9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92" creationId="{E9FFA248-FF5E-4607-9B0D-FA10D1296271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94" creationId="{47453020-D8A7-43E5-82E6-0CBC2BEBD726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95" creationId="{6B62CCB3-ED93-4BB1-8684-2F4789B977B4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96" creationId="{4CFB37BD-2BAF-48AB-9958-5BD5DE417BDB}"/>
          </ac:cxnSpMkLst>
        </pc:cxnChg>
        <pc:cxnChg chg="add del">
          <ac:chgData name="何路" userId="S::m09158023@o365.mcut.edu.tw::348fb45a-d8b2-4bea-b5b1-e0f2bea58a10" providerId="AD" clId="Web-{90259FEC-EA70-E913-48AA-74C3F73EDCCF}" dt="2022-02-08T03:01:12.265" v="266"/>
          <ac:cxnSpMkLst>
            <pc:docMk/>
            <pc:sldMk cId="4202295720" sldId="464"/>
            <ac:cxnSpMk id="97" creationId="{7519AB92-EAB8-4AD8-81D1-BFFF67F6BAD7}"/>
          </ac:cxnSpMkLst>
        </pc:cxnChg>
      </pc:sldChg>
      <pc:sldChg chg="addSp delSp modSp add ord replId">
        <pc:chgData name="何路" userId="S::m09158023@o365.mcut.edu.tw::348fb45a-d8b2-4bea-b5b1-e0f2bea58a10" providerId="AD" clId="Web-{90259FEC-EA70-E913-48AA-74C3F73EDCCF}" dt="2022-02-08T03:43:59.479" v="432" actId="1076"/>
        <pc:sldMkLst>
          <pc:docMk/>
          <pc:sldMk cId="4043711131" sldId="465"/>
        </pc:sldMkLst>
        <pc:spChg chg="add mod">
          <ac:chgData name="何路" userId="S::m09158023@o365.mcut.edu.tw::348fb45a-d8b2-4bea-b5b1-e0f2bea58a10" providerId="AD" clId="Web-{90259FEC-EA70-E913-48AA-74C3F73EDCCF}" dt="2022-02-08T02:50:17.519" v="102" actId="14100"/>
          <ac:spMkLst>
            <pc:docMk/>
            <pc:sldMk cId="4043711131" sldId="465"/>
            <ac:spMk id="3" creationId="{9CCA747B-B63A-4492-9DE5-6C8D8676B52E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3:40:29.474" v="389"/>
          <ac:spMkLst>
            <pc:docMk/>
            <pc:sldMk cId="4043711131" sldId="465"/>
            <ac:spMk id="4" creationId="{B376529C-EF48-46E6-9E91-AEAE6B21A49D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1:10.848" v="118"/>
          <ac:spMkLst>
            <pc:docMk/>
            <pc:sldMk cId="4043711131" sldId="465"/>
            <ac:spMk id="7" creationId="{B2AB2B59-D894-4CDE-BD10-947883277348}"/>
          </ac:spMkLst>
        </pc:spChg>
        <pc:spChg chg="add mod">
          <ac:chgData name="何路" userId="S::m09158023@o365.mcut.edu.tw::348fb45a-d8b2-4bea-b5b1-e0f2bea58a10" providerId="AD" clId="Web-{90259FEC-EA70-E913-48AA-74C3F73EDCCF}" dt="2022-02-08T03:43:34.728" v="424" actId="1076"/>
          <ac:spMkLst>
            <pc:docMk/>
            <pc:sldMk cId="4043711131" sldId="465"/>
            <ac:spMk id="7" creationId="{E2419614-1EDE-4096-974D-4961D58531B2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0:33.332" v="106"/>
          <ac:spMkLst>
            <pc:docMk/>
            <pc:sldMk cId="4043711131" sldId="465"/>
            <ac:spMk id="8" creationId="{440EAD28-7096-49A7-AF9C-88663FF811BA}"/>
          </ac:spMkLst>
        </pc:spChg>
        <pc:spChg chg="del">
          <ac:chgData name="何路" userId="S::m09158023@o365.mcut.edu.tw::348fb45a-d8b2-4bea-b5b1-e0f2bea58a10" providerId="AD" clId="Web-{90259FEC-EA70-E913-48AA-74C3F73EDCCF}" dt="2022-02-08T02:37:53.178" v="37"/>
          <ac:spMkLst>
            <pc:docMk/>
            <pc:sldMk cId="4043711131" sldId="465"/>
            <ac:spMk id="10" creationId="{A274A7E9-D56A-4756-8DC0-8856B02F0BBA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0:50.051" v="112"/>
          <ac:spMkLst>
            <pc:docMk/>
            <pc:sldMk cId="4043711131" sldId="465"/>
            <ac:spMk id="14" creationId="{79BEF185-B8BD-46B9-AB34-678C478627F7}"/>
          </ac:spMkLst>
        </pc:spChg>
        <pc:spChg chg="add mod">
          <ac:chgData name="何路" userId="S::m09158023@o365.mcut.edu.tw::348fb45a-d8b2-4bea-b5b1-e0f2bea58a10" providerId="AD" clId="Web-{90259FEC-EA70-E913-48AA-74C3F73EDCCF}" dt="2022-02-08T03:43:40.135" v="425" actId="1076"/>
          <ac:spMkLst>
            <pc:docMk/>
            <pc:sldMk cId="4043711131" sldId="465"/>
            <ac:spMk id="15" creationId="{DC67BCFB-2561-453B-97CD-7529A3B282BC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2:51:00.848" v="115"/>
          <ac:spMkLst>
            <pc:docMk/>
            <pc:sldMk cId="4043711131" sldId="465"/>
            <ac:spMk id="16" creationId="{C7C88F14-3797-4AE9-8010-769C03DB4AAB}"/>
          </ac:spMkLst>
        </pc:spChg>
        <pc:spChg chg="add mod">
          <ac:chgData name="何路" userId="S::m09158023@o365.mcut.edu.tw::348fb45a-d8b2-4bea-b5b1-e0f2bea58a10" providerId="AD" clId="Web-{90259FEC-EA70-E913-48AA-74C3F73EDCCF}" dt="2022-02-08T03:43:49.166" v="428" actId="1076"/>
          <ac:spMkLst>
            <pc:docMk/>
            <pc:sldMk cId="4043711131" sldId="465"/>
            <ac:spMk id="16" creationId="{CFC9D10D-7E47-4442-BFEF-8B48B9246FBA}"/>
          </ac:spMkLst>
        </pc:spChg>
        <pc:spChg chg="add mod">
          <ac:chgData name="何路" userId="S::m09158023@o365.mcut.edu.tw::348fb45a-d8b2-4bea-b5b1-e0f2bea58a10" providerId="AD" clId="Web-{90259FEC-EA70-E913-48AA-74C3F73EDCCF}" dt="2022-02-08T03:43:59.479" v="432" actId="1076"/>
          <ac:spMkLst>
            <pc:docMk/>
            <pc:sldMk cId="4043711131" sldId="465"/>
            <ac:spMk id="17" creationId="{41E1D940-BA59-4E29-A376-14EE75153BD6}"/>
          </ac:spMkLst>
        </pc:spChg>
        <pc:spChg chg="del mod">
          <ac:chgData name="何路" userId="S::m09158023@o365.mcut.edu.tw::348fb45a-d8b2-4bea-b5b1-e0f2bea58a10" providerId="AD" clId="Web-{90259FEC-EA70-E913-48AA-74C3F73EDCCF}" dt="2022-02-08T02:40:32.024" v="68"/>
          <ac:spMkLst>
            <pc:docMk/>
            <pc:sldMk cId="4043711131" sldId="465"/>
            <ac:spMk id="17" creationId="{A6E883C2-6E16-4718-8D3E-D59915DE10C0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2:00.521" v="126" actId="20577"/>
          <ac:spMkLst>
            <pc:docMk/>
            <pc:sldMk cId="4043711131" sldId="465"/>
            <ac:spMk id="22" creationId="{F78ABA12-E9E3-4E4E-97AC-E4E2A4245A82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0:47.426" v="111" actId="1076"/>
          <ac:spMkLst>
            <pc:docMk/>
            <pc:sldMk cId="4043711131" sldId="465"/>
            <ac:spMk id="23" creationId="{0605B60D-6EBB-449E-AD96-5463BFBF4DF3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1:21.129" v="121" actId="1076"/>
          <ac:spMkLst>
            <pc:docMk/>
            <pc:sldMk cId="4043711131" sldId="465"/>
            <ac:spMk id="24" creationId="{00C51107-7208-48C1-9DD3-A819B9989B4B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1:08.879" v="117" actId="1076"/>
          <ac:spMkLst>
            <pc:docMk/>
            <pc:sldMk cId="4043711131" sldId="465"/>
            <ac:spMk id="25" creationId="{AD277B2E-9BF3-4BC9-9449-45E8CB7521BF}"/>
          </ac:spMkLst>
        </pc:spChg>
        <pc:spChg chg="add mod">
          <ac:chgData name="何路" userId="S::m09158023@o365.mcut.edu.tw::348fb45a-d8b2-4bea-b5b1-e0f2bea58a10" providerId="AD" clId="Web-{90259FEC-EA70-E913-48AA-74C3F73EDCCF}" dt="2022-02-08T02:51:16.895" v="120" actId="1076"/>
          <ac:spMkLst>
            <pc:docMk/>
            <pc:sldMk cId="4043711131" sldId="465"/>
            <ac:spMk id="26" creationId="{52329791-4F43-4964-B35A-D33966787604}"/>
          </ac:spMkLst>
        </pc:spChg>
        <pc:spChg chg="del">
          <ac:chgData name="何路" userId="S::m09158023@o365.mcut.edu.tw::348fb45a-d8b2-4bea-b5b1-e0f2bea58a10" providerId="AD" clId="Web-{90259FEC-EA70-E913-48AA-74C3F73EDCCF}" dt="2022-02-08T02:40:53.165" v="81"/>
          <ac:spMkLst>
            <pc:docMk/>
            <pc:sldMk cId="4043711131" sldId="465"/>
            <ac:spMk id="43" creationId="{1FA29C3D-1F7F-42C6-9453-AD1CAC7DB7C8}"/>
          </ac:spMkLst>
        </pc:spChg>
        <pc:picChg chg="del mod">
          <ac:chgData name="何路" userId="S::m09158023@o365.mcut.edu.tw::348fb45a-d8b2-4bea-b5b1-e0f2bea58a10" providerId="AD" clId="Web-{90259FEC-EA70-E913-48AA-74C3F73EDCCF}" dt="2022-02-08T02:40:32.024" v="67"/>
          <ac:picMkLst>
            <pc:docMk/>
            <pc:sldMk cId="4043711131" sldId="465"/>
            <ac:picMk id="4" creationId="{BBE324D8-12B1-4632-8567-3BF9E17A8175}"/>
          </ac:picMkLst>
        </pc:picChg>
        <pc:picChg chg="del mod">
          <ac:chgData name="何路" userId="S::m09158023@o365.mcut.edu.tw::348fb45a-d8b2-4bea-b5b1-e0f2bea58a10" providerId="AD" clId="Web-{90259FEC-EA70-E913-48AA-74C3F73EDCCF}" dt="2022-02-08T03:41:54.601" v="398"/>
          <ac:picMkLst>
            <pc:docMk/>
            <pc:sldMk cId="4043711131" sldId="465"/>
            <ac:picMk id="5" creationId="{2BDB5A2B-C301-4E78-BF2A-505E5B56D217}"/>
          </ac:picMkLst>
        </pc:picChg>
        <pc:picChg chg="add mod">
          <ac:chgData name="何路" userId="S::m09158023@o365.mcut.edu.tw::348fb45a-d8b2-4bea-b5b1-e0f2bea58a10" providerId="AD" clId="Web-{90259FEC-EA70-E913-48AA-74C3F73EDCCF}" dt="2022-02-08T03:42:17.305" v="406" actId="1076"/>
          <ac:picMkLst>
            <pc:docMk/>
            <pc:sldMk cId="4043711131" sldId="465"/>
            <ac:picMk id="6" creationId="{1D7B1687-2139-49CF-84A2-D7ABBBEA3639}"/>
          </ac:picMkLst>
        </pc:picChg>
        <pc:picChg chg="add del mod">
          <ac:chgData name="何路" userId="S::m09158023@o365.mcut.edu.tw::348fb45a-d8b2-4bea-b5b1-e0f2bea58a10" providerId="AD" clId="Web-{90259FEC-EA70-E913-48AA-74C3F73EDCCF}" dt="2022-02-08T02:49:31.393" v="84"/>
          <ac:picMkLst>
            <pc:docMk/>
            <pc:sldMk cId="4043711131" sldId="465"/>
            <ac:picMk id="6" creationId="{3012D698-66F6-4A9A-B48C-46B5F8B7BEED}"/>
          </ac:picMkLst>
        </pc:picChg>
        <pc:picChg chg="add mod">
          <ac:chgData name="何路" userId="S::m09158023@o365.mcut.edu.tw::348fb45a-d8b2-4bea-b5b1-e0f2bea58a10" providerId="AD" clId="Web-{90259FEC-EA70-E913-48AA-74C3F73EDCCF}" dt="2022-02-08T02:50:41.347" v="108" actId="14100"/>
          <ac:picMkLst>
            <pc:docMk/>
            <pc:sldMk cId="4043711131" sldId="465"/>
            <ac:picMk id="20" creationId="{30B83703-8B18-40EE-B11E-E5BE04EB6D5C}"/>
          </ac:picMkLst>
        </pc:picChg>
        <pc:cxnChg chg="mod">
          <ac:chgData name="何路" userId="S::m09158023@o365.mcut.edu.tw::348fb45a-d8b2-4bea-b5b1-e0f2bea58a10" providerId="AD" clId="Web-{90259FEC-EA70-E913-48AA-74C3F73EDCCF}" dt="2022-02-08T02:41:01.837" v="82" actId="1076"/>
          <ac:cxnSpMkLst>
            <pc:docMk/>
            <pc:sldMk cId="4043711131" sldId="465"/>
            <ac:cxnSpMk id="9" creationId="{5D812823-D2F4-4D37-8559-250A7FB783AC}"/>
          </ac:cxnSpMkLst>
        </pc:cxnChg>
      </pc:sldChg>
      <pc:sldChg chg="addSp delSp modSp add">
        <pc:chgData name="何路" userId="S::m09158023@o365.mcut.edu.tw::348fb45a-d8b2-4bea-b5b1-e0f2bea58a10" providerId="AD" clId="Web-{90259FEC-EA70-E913-48AA-74C3F73EDCCF}" dt="2022-02-08T03:39:15.113" v="383"/>
        <pc:sldMkLst>
          <pc:docMk/>
          <pc:sldMk cId="4236663795" sldId="466"/>
        </pc:sldMkLst>
        <pc:spChg chg="add del">
          <ac:chgData name="何路" userId="S::m09158023@o365.mcut.edu.tw::348fb45a-d8b2-4bea-b5b1-e0f2bea58a10" providerId="AD" clId="Web-{90259FEC-EA70-E913-48AA-74C3F73EDCCF}" dt="2022-02-08T02:55:50.369" v="141"/>
          <ac:spMkLst>
            <pc:docMk/>
            <pc:sldMk cId="4236663795" sldId="466"/>
            <ac:spMk id="2" creationId="{6131791F-EB42-4EED-A9D0-79CA5DDED860}"/>
          </ac:spMkLst>
        </pc:spChg>
        <pc:spChg chg="add mod">
          <ac:chgData name="何路" userId="S::m09158023@o365.mcut.edu.tw::348fb45a-d8b2-4bea-b5b1-e0f2bea58a10" providerId="AD" clId="Web-{90259FEC-EA70-E913-48AA-74C3F73EDCCF}" dt="2022-02-08T03:39:12.675" v="382" actId="20577"/>
          <ac:spMkLst>
            <pc:docMk/>
            <pc:sldMk cId="4236663795" sldId="466"/>
            <ac:spMk id="3" creationId="{EA603993-B374-4216-A792-85CB87E407FC}"/>
          </ac:spMkLst>
        </pc:spChg>
        <pc:spChg chg="add del mod">
          <ac:chgData name="何路" userId="S::m09158023@o365.mcut.edu.tw::348fb45a-d8b2-4bea-b5b1-e0f2bea58a10" providerId="AD" clId="Web-{90259FEC-EA70-E913-48AA-74C3F73EDCCF}" dt="2022-02-08T03:39:15.113" v="383"/>
          <ac:spMkLst>
            <pc:docMk/>
            <pc:sldMk cId="4236663795" sldId="466"/>
            <ac:spMk id="4" creationId="{6BCF712E-5310-4D9C-A507-BF8C1078FE56}"/>
          </ac:spMkLst>
        </pc:spChg>
        <pc:spChg chg="del mod">
          <ac:chgData name="何路" userId="S::m09158023@o365.mcut.edu.tw::348fb45a-d8b2-4bea-b5b1-e0f2bea58a10" providerId="AD" clId="Web-{90259FEC-EA70-E913-48AA-74C3F73EDCCF}" dt="2022-02-08T02:55:46.650" v="140"/>
          <ac:spMkLst>
            <pc:docMk/>
            <pc:sldMk cId="4236663795" sldId="466"/>
            <ac:spMk id="4" creationId="{B415BA47-E122-40FA-8559-206E57480A28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43"/>
          <ac:spMkLst>
            <pc:docMk/>
            <pc:sldMk cId="4236663795" sldId="466"/>
            <ac:spMk id="8" creationId="{73945A78-CA50-4757-A979-8A71C861A12A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62"/>
          <ac:spMkLst>
            <pc:docMk/>
            <pc:sldMk cId="4236663795" sldId="466"/>
            <ac:spMk id="46" creationId="{EEC84A50-A5E1-4FD7-A8C3-6EE496374048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61"/>
          <ac:spMkLst>
            <pc:docMk/>
            <pc:sldMk cId="4236663795" sldId="466"/>
            <ac:spMk id="47" creationId="{2AA15CEB-2D36-4F1F-A312-5F975881387E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60"/>
          <ac:spMkLst>
            <pc:docMk/>
            <pc:sldMk cId="4236663795" sldId="466"/>
            <ac:spMk id="48" creationId="{BFE52DB3-106E-4ADC-88FA-6D3B3BB9AE7B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59"/>
          <ac:spMkLst>
            <pc:docMk/>
            <pc:sldMk cId="4236663795" sldId="466"/>
            <ac:spMk id="49" creationId="{0DEE0740-0784-44F3-B66C-B469F0CBBE03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58"/>
          <ac:spMkLst>
            <pc:docMk/>
            <pc:sldMk cId="4236663795" sldId="466"/>
            <ac:spMk id="51" creationId="{B8CF5BF3-B8A7-426B-B450-59AF14447F2D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57"/>
          <ac:spMkLst>
            <pc:docMk/>
            <pc:sldMk cId="4236663795" sldId="466"/>
            <ac:spMk id="52" creationId="{EA85C734-3478-4604-9F46-CB16C142D331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56"/>
          <ac:spMkLst>
            <pc:docMk/>
            <pc:sldMk cId="4236663795" sldId="466"/>
            <ac:spMk id="53" creationId="{96E9225D-3923-4CAA-A8E6-19932D1CDAE5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55"/>
          <ac:spMkLst>
            <pc:docMk/>
            <pc:sldMk cId="4236663795" sldId="466"/>
            <ac:spMk id="54" creationId="{94ECAF0C-2017-4B86-AB3D-70789FCAC365}"/>
          </ac:spMkLst>
        </pc:spChg>
        <pc:spChg chg="del mod">
          <ac:chgData name="何路" userId="S::m09158023@o365.mcut.edu.tw::348fb45a-d8b2-4bea-b5b1-e0f2bea58a10" providerId="AD" clId="Web-{90259FEC-EA70-E913-48AA-74C3F73EDCCF}" dt="2022-02-08T02:55:50.384" v="154"/>
          <ac:spMkLst>
            <pc:docMk/>
            <pc:sldMk cId="4236663795" sldId="466"/>
            <ac:spMk id="55" creationId="{EED96B5E-6A7F-4D05-B389-07C040F4DD4C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52"/>
          <ac:spMkLst>
            <pc:docMk/>
            <pc:sldMk cId="4236663795" sldId="466"/>
            <ac:spMk id="57" creationId="{FFE1E449-E804-4653-B9B3-A7C954A75D84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47"/>
          <ac:spMkLst>
            <pc:docMk/>
            <pc:sldMk cId="4236663795" sldId="466"/>
            <ac:spMk id="62" creationId="{7315A346-C976-4AF8-8C11-9F1C46A4188D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46"/>
          <ac:spMkLst>
            <pc:docMk/>
            <pc:sldMk cId="4236663795" sldId="466"/>
            <ac:spMk id="63" creationId="{9F1C3355-C4A7-4712-A250-BC0504BA4D45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45"/>
          <ac:spMkLst>
            <pc:docMk/>
            <pc:sldMk cId="4236663795" sldId="466"/>
            <ac:spMk id="64" creationId="{D00E656A-8336-4B00-97A2-2C736E8DB390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69" v="144"/>
          <ac:spMkLst>
            <pc:docMk/>
            <pc:sldMk cId="4236663795" sldId="466"/>
            <ac:spMk id="65" creationId="{1DC3B9AB-52B6-4C9F-AB2A-C2B3D7730F34}"/>
          </ac:spMkLst>
        </pc:spChg>
        <pc:spChg chg="del mod">
          <ac:chgData name="何路" userId="S::m09158023@o365.mcut.edu.tw::348fb45a-d8b2-4bea-b5b1-e0f2bea58a10" providerId="AD" clId="Web-{90259FEC-EA70-E913-48AA-74C3F73EDCCF}" dt="2022-02-08T02:55:50.384" v="168"/>
          <ac:spMkLst>
            <pc:docMk/>
            <pc:sldMk cId="4236663795" sldId="466"/>
            <ac:spMk id="66" creationId="{11DA0514-21A5-4EDF-9F2E-D99B9B706E46}"/>
          </ac:spMkLst>
        </pc:spChg>
        <pc:spChg chg="del mod">
          <ac:chgData name="何路" userId="S::m09158023@o365.mcut.edu.tw::348fb45a-d8b2-4bea-b5b1-e0f2bea58a10" providerId="AD" clId="Web-{90259FEC-EA70-E913-48AA-74C3F73EDCCF}" dt="2022-02-08T02:55:50.384" v="167"/>
          <ac:spMkLst>
            <pc:docMk/>
            <pc:sldMk cId="4236663795" sldId="466"/>
            <ac:spMk id="67" creationId="{B3DDA152-C571-4F67-A509-1F7D0AAEAEA2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66"/>
          <ac:spMkLst>
            <pc:docMk/>
            <pc:sldMk cId="4236663795" sldId="466"/>
            <ac:spMk id="68" creationId="{8F39DEC6-FEA3-44D7-AA34-A65B40DEBC7A}"/>
          </ac:spMkLst>
        </pc:spChg>
        <pc:spChg chg="del">
          <ac:chgData name="何路" userId="S::m09158023@o365.mcut.edu.tw::348fb45a-d8b2-4bea-b5b1-e0f2bea58a10" providerId="AD" clId="Web-{90259FEC-EA70-E913-48AA-74C3F73EDCCF}" dt="2022-02-08T02:55:50.384" v="165"/>
          <ac:spMkLst>
            <pc:docMk/>
            <pc:sldMk cId="4236663795" sldId="466"/>
            <ac:spMk id="70" creationId="{32A89E49-DF79-42B2-B523-995EE6AC69C1}"/>
          </ac:spMkLst>
        </pc:spChg>
        <pc:picChg chg="del">
          <ac:chgData name="何路" userId="S::m09158023@o365.mcut.edu.tw::348fb45a-d8b2-4bea-b5b1-e0f2bea58a10" providerId="AD" clId="Web-{90259FEC-EA70-E913-48AA-74C3F73EDCCF}" dt="2022-02-08T02:55:50.369" v="142"/>
          <ac:picMkLst>
            <pc:docMk/>
            <pc:sldMk cId="4236663795" sldId="466"/>
            <ac:picMk id="3" creationId="{59784DD3-EDC9-4CFB-8948-3F0EB6E30AFC}"/>
          </ac:picMkLst>
        </pc:picChg>
        <pc:picChg chg="add del">
          <ac:chgData name="何路" userId="S::m09158023@o365.mcut.edu.tw::348fb45a-d8b2-4bea-b5b1-e0f2bea58a10" providerId="AD" clId="Web-{90259FEC-EA70-E913-48AA-74C3F73EDCCF}" dt="2022-02-08T02:55:50.384" v="169"/>
          <ac:picMkLst>
            <pc:docMk/>
            <pc:sldMk cId="4236663795" sldId="466"/>
            <ac:picMk id="6" creationId="{CEA52A5E-05B0-4D34-B075-D2A781DB76E2}"/>
          </ac:picMkLst>
        </pc:picChg>
        <pc:cxnChg chg="del">
          <ac:chgData name="何路" userId="S::m09158023@o365.mcut.edu.tw::348fb45a-d8b2-4bea-b5b1-e0f2bea58a10" providerId="AD" clId="Web-{90259FEC-EA70-E913-48AA-74C3F73EDCCF}" dt="2022-02-08T02:55:50.384" v="153"/>
          <ac:cxnSpMkLst>
            <pc:docMk/>
            <pc:sldMk cId="4236663795" sldId="466"/>
            <ac:cxnSpMk id="56" creationId="{B1CD4AAE-410A-4F4D-A109-05DDDC7095C1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69" v="151"/>
          <ac:cxnSpMkLst>
            <pc:docMk/>
            <pc:sldMk cId="4236663795" sldId="466"/>
            <ac:cxnSpMk id="58" creationId="{65939F7F-3176-433C-9959-5CE16002E01E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69" v="150"/>
          <ac:cxnSpMkLst>
            <pc:docMk/>
            <pc:sldMk cId="4236663795" sldId="466"/>
            <ac:cxnSpMk id="59" creationId="{B24F97FF-92E2-4E5C-9E27-145D8A56DBB8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69" v="149"/>
          <ac:cxnSpMkLst>
            <pc:docMk/>
            <pc:sldMk cId="4236663795" sldId="466"/>
            <ac:cxnSpMk id="60" creationId="{0AEB2912-6C3A-4680-8DC4-559F28171351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69" v="148"/>
          <ac:cxnSpMkLst>
            <pc:docMk/>
            <pc:sldMk cId="4236663795" sldId="466"/>
            <ac:cxnSpMk id="61" creationId="{1D7878CD-8D6D-4CA5-86A6-C6BAF5F53B0D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84" v="164"/>
          <ac:cxnSpMkLst>
            <pc:docMk/>
            <pc:sldMk cId="4236663795" sldId="466"/>
            <ac:cxnSpMk id="71" creationId="{27B6959C-5301-486F-AF6C-386A4D5CAFC2}"/>
          </ac:cxnSpMkLst>
        </pc:cxnChg>
        <pc:cxnChg chg="del">
          <ac:chgData name="何路" userId="S::m09158023@o365.mcut.edu.tw::348fb45a-d8b2-4bea-b5b1-e0f2bea58a10" providerId="AD" clId="Web-{90259FEC-EA70-E913-48AA-74C3F73EDCCF}" dt="2022-02-08T02:55:50.384" v="163"/>
          <ac:cxnSpMkLst>
            <pc:docMk/>
            <pc:sldMk cId="4236663795" sldId="466"/>
            <ac:cxnSpMk id="72" creationId="{91C296EE-778D-4FA4-A66E-E48D08CFE3F6}"/>
          </ac:cxnSpMkLst>
        </pc:cxnChg>
      </pc:sldChg>
      <pc:sldChg chg="addSp modSp add replId">
        <pc:chgData name="何路" userId="S::m09158023@o365.mcut.edu.tw::348fb45a-d8b2-4bea-b5b1-e0f2bea58a10" providerId="AD" clId="Web-{90259FEC-EA70-E913-48AA-74C3F73EDCCF}" dt="2022-02-08T03:30:42.758" v="347" actId="1076"/>
        <pc:sldMkLst>
          <pc:docMk/>
          <pc:sldMk cId="1994347457" sldId="467"/>
        </pc:sldMkLst>
        <pc:spChg chg="add mod">
          <ac:chgData name="何路" userId="S::m09158023@o365.mcut.edu.tw::348fb45a-d8b2-4bea-b5b1-e0f2bea58a10" providerId="AD" clId="Web-{90259FEC-EA70-E913-48AA-74C3F73EDCCF}" dt="2022-02-08T03:30:12.194" v="337" actId="20577"/>
          <ac:spMkLst>
            <pc:docMk/>
            <pc:sldMk cId="1994347457" sldId="467"/>
            <ac:spMk id="3" creationId="{B75537DA-E316-4350-B328-DA65AB7845E2}"/>
          </ac:spMkLst>
        </pc:spChg>
        <pc:spChg chg="add mod">
          <ac:chgData name="何路" userId="S::m09158023@o365.mcut.edu.tw::348fb45a-d8b2-4bea-b5b1-e0f2bea58a10" providerId="AD" clId="Web-{90259FEC-EA70-E913-48AA-74C3F73EDCCF}" dt="2022-02-08T03:30:41.336" v="346" actId="1076"/>
          <ac:spMkLst>
            <pc:docMk/>
            <pc:sldMk cId="1994347457" sldId="467"/>
            <ac:spMk id="5" creationId="{7CC99A41-E612-4DEE-A742-CA62F86FAEE9}"/>
          </ac:spMkLst>
        </pc:spChg>
        <pc:picChg chg="add mod">
          <ac:chgData name="何路" userId="S::m09158023@o365.mcut.edu.tw::348fb45a-d8b2-4bea-b5b1-e0f2bea58a10" providerId="AD" clId="Web-{90259FEC-EA70-E913-48AA-74C3F73EDCCF}" dt="2022-02-08T03:30:42.758" v="347" actId="1076"/>
          <ac:picMkLst>
            <pc:docMk/>
            <pc:sldMk cId="1994347457" sldId="467"/>
            <ac:picMk id="4" creationId="{AE03E3AC-A638-436C-B44C-9A293B45E156}"/>
          </ac:picMkLst>
        </pc:picChg>
      </pc:sldChg>
      <pc:sldChg chg="add replId">
        <pc:chgData name="何路" userId="S::m09158023@o365.mcut.edu.tw::348fb45a-d8b2-4bea-b5b1-e0f2bea58a10" providerId="AD" clId="Web-{90259FEC-EA70-E913-48AA-74C3F73EDCCF}" dt="2022-02-08T03:38:59.003" v="359"/>
        <pc:sldMkLst>
          <pc:docMk/>
          <pc:sldMk cId="4138675333" sldId="468"/>
        </pc:sldMkLst>
      </pc:sldChg>
      <pc:sldMasterChg chg="modSldLayout">
        <pc:chgData name="何路" userId="S::m09158023@o365.mcut.edu.tw::348fb45a-d8b2-4bea-b5b1-e0f2bea58a10" providerId="AD" clId="Web-{90259FEC-EA70-E913-48AA-74C3F73EDCCF}" dt="2022-02-08T02:53:48.085" v="127"/>
        <pc:sldMasterMkLst>
          <pc:docMk/>
          <pc:sldMasterMk cId="0" sldId="2147483648"/>
        </pc:sldMasterMkLst>
        <pc:sldLayoutChg chg="replI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0" sldId="2147483648"/>
            <pc:sldLayoutMk cId="0" sldId="2147483672"/>
          </pc:sldLayoutMkLst>
        </pc:sldLayoutChg>
      </pc:sldMasterChg>
      <pc:sldMasterChg chg="add addSldLayout">
        <pc:chgData name="何路" userId="S::m09158023@o365.mcut.edu.tw::348fb45a-d8b2-4bea-b5b1-e0f2bea58a10" providerId="AD" clId="Web-{90259FEC-EA70-E913-48AA-74C3F73EDCCF}" dt="2022-02-08T02:53:48.085" v="127"/>
        <pc:sldMasterMkLst>
          <pc:docMk/>
          <pc:sldMasterMk cId="2460954070" sldId="2147483660"/>
        </pc:sldMasterMkLst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">
          <pc:chgData name="何路" userId="S::m09158023@o365.mcut.edu.tw::348fb45a-d8b2-4bea-b5b1-e0f2bea58a10" providerId="AD" clId="Web-{90259FEC-EA70-E913-48AA-74C3F73EDCCF}" dt="2022-02-08T02:53:48.085" v="12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何路" userId="S::m09158023@o365.mcut.edu.tw::348fb45a-d8b2-4bea-b5b1-e0f2bea58a10" providerId="AD" clId="Web-{86430333-26ED-8562-912B-68827BF66AFA}"/>
    <pc:docChg chg="addSld modSld">
      <pc:chgData name="何路" userId="S::m09158023@o365.mcut.edu.tw::348fb45a-d8b2-4bea-b5b1-e0f2bea58a10" providerId="AD" clId="Web-{86430333-26ED-8562-912B-68827BF66AFA}" dt="2022-01-10T06:43:12.815" v="23" actId="1076"/>
      <pc:docMkLst>
        <pc:docMk/>
      </pc:docMkLst>
      <pc:sldChg chg="addSp delSp modSp add replId">
        <pc:chgData name="何路" userId="S::m09158023@o365.mcut.edu.tw::348fb45a-d8b2-4bea-b5b1-e0f2bea58a10" providerId="AD" clId="Web-{86430333-26ED-8562-912B-68827BF66AFA}" dt="2022-01-10T06:43:12.815" v="23" actId="1076"/>
        <pc:sldMkLst>
          <pc:docMk/>
          <pc:sldMk cId="3628519518" sldId="421"/>
        </pc:sldMkLst>
        <pc:spChg chg="del mod">
          <ac:chgData name="何路" userId="S::m09158023@o365.mcut.edu.tw::348fb45a-d8b2-4bea-b5b1-e0f2bea58a10" providerId="AD" clId="Web-{86430333-26ED-8562-912B-68827BF66AFA}" dt="2022-01-10T06:41:12.329" v="3"/>
          <ac:spMkLst>
            <pc:docMk/>
            <pc:sldMk cId="3628519518" sldId="421"/>
            <ac:spMk id="3" creationId="{233D1F2D-131E-49D0-B0D2-11E63973DD50}"/>
          </ac:spMkLst>
        </pc:spChg>
        <pc:picChg chg="add mod">
          <ac:chgData name="何路" userId="S::m09158023@o365.mcut.edu.tw::348fb45a-d8b2-4bea-b5b1-e0f2bea58a10" providerId="AD" clId="Web-{86430333-26ED-8562-912B-68827BF66AFA}" dt="2022-01-10T06:42:07.548" v="15" actId="1076"/>
          <ac:picMkLst>
            <pc:docMk/>
            <pc:sldMk cId="3628519518" sldId="421"/>
            <ac:picMk id="4" creationId="{7374796E-9ABE-45BF-A798-85C958987515}"/>
          </ac:picMkLst>
        </pc:picChg>
        <pc:picChg chg="add mod">
          <ac:chgData name="何路" userId="S::m09158023@o365.mcut.edu.tw::348fb45a-d8b2-4bea-b5b1-e0f2bea58a10" providerId="AD" clId="Web-{86430333-26ED-8562-912B-68827BF66AFA}" dt="2022-01-10T06:42:50.440" v="20" actId="1076"/>
          <ac:picMkLst>
            <pc:docMk/>
            <pc:sldMk cId="3628519518" sldId="421"/>
            <ac:picMk id="5" creationId="{29C94EDB-68DB-450E-BF2D-F69C1F5E3430}"/>
          </ac:picMkLst>
        </pc:picChg>
        <pc:picChg chg="add mod">
          <ac:chgData name="何路" userId="S::m09158023@o365.mcut.edu.tw::348fb45a-d8b2-4bea-b5b1-e0f2bea58a10" providerId="AD" clId="Web-{86430333-26ED-8562-912B-68827BF66AFA}" dt="2022-01-10T06:43:12.815" v="23" actId="1076"/>
          <ac:picMkLst>
            <pc:docMk/>
            <pc:sldMk cId="3628519518" sldId="421"/>
            <ac:picMk id="6" creationId="{1ED21BEB-F465-4D15-8BE3-B71D22E48BA5}"/>
          </ac:picMkLst>
        </pc:picChg>
        <pc:picChg chg="add mod">
          <ac:chgData name="何路" userId="S::m09158023@o365.mcut.edu.tw::348fb45a-d8b2-4bea-b5b1-e0f2bea58a10" providerId="AD" clId="Web-{86430333-26ED-8562-912B-68827BF66AFA}" dt="2022-01-10T06:43:02.034" v="22" actId="1076"/>
          <ac:picMkLst>
            <pc:docMk/>
            <pc:sldMk cId="3628519518" sldId="421"/>
            <ac:picMk id="7" creationId="{982EA7C6-19BF-472E-95AD-6F87A3867FBD}"/>
          </ac:picMkLst>
        </pc:picChg>
      </pc:sldChg>
    </pc:docChg>
  </pc:docChgLst>
  <pc:docChgLst>
    <pc:chgData name="何路" userId="S::m09158023@o365.mcut.edu.tw::348fb45a-d8b2-4bea-b5b1-e0f2bea58a10" providerId="AD" clId="Web-{C1EF2CAE-47E5-1B8A-F45A-2A40C355EF48}"/>
    <pc:docChg chg="modSld">
      <pc:chgData name="何路" userId="S::m09158023@o365.mcut.edu.tw::348fb45a-d8b2-4bea-b5b1-e0f2bea58a10" providerId="AD" clId="Web-{C1EF2CAE-47E5-1B8A-F45A-2A40C355EF48}" dt="2021-12-15T07:05:29.409" v="45"/>
      <pc:docMkLst>
        <pc:docMk/>
      </pc:docMkLst>
      <pc:sldChg chg="modSp">
        <pc:chgData name="何路" userId="S::m09158023@o365.mcut.edu.tw::348fb45a-d8b2-4bea-b5b1-e0f2bea58a10" providerId="AD" clId="Web-{C1EF2CAE-47E5-1B8A-F45A-2A40C355EF48}" dt="2021-12-15T07:05:17.581" v="34"/>
        <pc:sldMkLst>
          <pc:docMk/>
          <pc:sldMk cId="2575669141" sldId="365"/>
        </pc:sldMkLst>
        <pc:graphicFrameChg chg="mod modGraphic">
          <ac:chgData name="何路" userId="S::m09158023@o365.mcut.edu.tw::348fb45a-d8b2-4bea-b5b1-e0f2bea58a10" providerId="AD" clId="Web-{C1EF2CAE-47E5-1B8A-F45A-2A40C355EF48}" dt="2021-12-15T07:05:17.581" v="34"/>
          <ac:graphicFrameMkLst>
            <pc:docMk/>
            <pc:sldMk cId="2575669141" sldId="365"/>
            <ac:graphicFrameMk id="40" creationId="{246FD2F5-8BA4-4B36-9F66-3D4B8B90A107}"/>
          </ac:graphicFrameMkLst>
        </pc:graphicFrameChg>
      </pc:sldChg>
      <pc:sldChg chg="modSp">
        <pc:chgData name="何路" userId="S::m09158023@o365.mcut.edu.tw::348fb45a-d8b2-4bea-b5b1-e0f2bea58a10" providerId="AD" clId="Web-{C1EF2CAE-47E5-1B8A-F45A-2A40C355EF48}" dt="2021-12-15T07:05:29.409" v="45"/>
        <pc:sldMkLst>
          <pc:docMk/>
          <pc:sldMk cId="806922283" sldId="366"/>
        </pc:sldMkLst>
        <pc:graphicFrameChg chg="mod modGraphic">
          <ac:chgData name="何路" userId="S::m09158023@o365.mcut.edu.tw::348fb45a-d8b2-4bea-b5b1-e0f2bea58a10" providerId="AD" clId="Web-{C1EF2CAE-47E5-1B8A-F45A-2A40C355EF48}" dt="2021-12-15T07:05:29.409" v="45"/>
          <ac:graphicFrameMkLst>
            <pc:docMk/>
            <pc:sldMk cId="806922283" sldId="366"/>
            <ac:graphicFrameMk id="40" creationId="{246FD2F5-8BA4-4B36-9F66-3D4B8B90A107}"/>
          </ac:graphicFrameMkLst>
        </pc:graphicFrameChg>
      </pc:sldChg>
      <pc:sldChg chg="modSp">
        <pc:chgData name="何路" userId="S::m09158023@o365.mcut.edu.tw::348fb45a-d8b2-4bea-b5b1-e0f2bea58a10" providerId="AD" clId="Web-{C1EF2CAE-47E5-1B8A-F45A-2A40C355EF48}" dt="2021-12-15T07:04:54.737" v="0" actId="1076"/>
        <pc:sldMkLst>
          <pc:docMk/>
          <pc:sldMk cId="923749892" sldId="371"/>
        </pc:sldMkLst>
        <pc:spChg chg="mod">
          <ac:chgData name="何路" userId="S::m09158023@o365.mcut.edu.tw::348fb45a-d8b2-4bea-b5b1-e0f2bea58a10" providerId="AD" clId="Web-{C1EF2CAE-47E5-1B8A-F45A-2A40C355EF48}" dt="2021-12-15T07:04:54.737" v="0" actId="1076"/>
          <ac:spMkLst>
            <pc:docMk/>
            <pc:sldMk cId="923749892" sldId="371"/>
            <ac:spMk id="3" creationId="{6E78EE78-994C-4DFD-BECF-F198DEC5954F}"/>
          </ac:spMkLst>
        </pc:spChg>
      </pc:sldChg>
    </pc:docChg>
  </pc:docChgLst>
  <pc:docChgLst>
    <pc:chgData name="何路" userId="S::m09158023@o365.mcut.edu.tw::348fb45a-d8b2-4bea-b5b1-e0f2bea58a10" providerId="AD" clId="Web-{8EC95395-20F0-3661-E023-6B5F6E8E3A9C}"/>
    <pc:docChg chg="addSld delSld modSld">
      <pc:chgData name="何路" userId="S::m09158023@o365.mcut.edu.tw::348fb45a-d8b2-4bea-b5b1-e0f2bea58a10" providerId="AD" clId="Web-{8EC95395-20F0-3661-E023-6B5F6E8E3A9C}" dt="2021-12-15T07:03:06.560" v="2701" actId="1076"/>
      <pc:docMkLst>
        <pc:docMk/>
      </pc:docMkLst>
      <pc:sldChg chg="addSp delSp modSp">
        <pc:chgData name="何路" userId="S::m09158023@o365.mcut.edu.tw::348fb45a-d8b2-4bea-b5b1-e0f2bea58a10" providerId="AD" clId="Web-{8EC95395-20F0-3661-E023-6B5F6E8E3A9C}" dt="2021-12-15T03:27:48.712" v="1560" actId="1076"/>
        <pc:sldMkLst>
          <pc:docMk/>
          <pc:sldMk cId="1745080593" sldId="361"/>
        </pc:sldMkLst>
        <pc:spChg chg="del mod">
          <ac:chgData name="何路" userId="S::m09158023@o365.mcut.edu.tw::348fb45a-d8b2-4bea-b5b1-e0f2bea58a10" providerId="AD" clId="Web-{8EC95395-20F0-3661-E023-6B5F6E8E3A9C}" dt="2021-12-15T03:14:10.556" v="1353"/>
          <ac:spMkLst>
            <pc:docMk/>
            <pc:sldMk cId="1745080593" sldId="361"/>
            <ac:spMk id="3" creationId="{53C2B701-2B29-4A52-A892-6C79CAABBD46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6:26.234" v="1179"/>
          <ac:spMkLst>
            <pc:docMk/>
            <pc:sldMk cId="1745080593" sldId="361"/>
            <ac:spMk id="4" creationId="{40177089-644B-4952-B35C-CCB01C70835F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6:26.234" v="1177"/>
          <ac:spMkLst>
            <pc:docMk/>
            <pc:sldMk cId="1745080593" sldId="361"/>
            <ac:spMk id="5" creationId="{D8077077-F3C9-455A-9613-DE804FD8A9E2}"/>
          </ac:spMkLst>
        </pc:spChg>
        <pc:spChg chg="del">
          <ac:chgData name="何路" userId="S::m09158023@o365.mcut.edu.tw::348fb45a-d8b2-4bea-b5b1-e0f2bea58a10" providerId="AD" clId="Web-{8EC95395-20F0-3661-E023-6B5F6E8E3A9C}" dt="2021-12-15T02:36:26.234" v="1178"/>
          <ac:spMkLst>
            <pc:docMk/>
            <pc:sldMk cId="1745080593" sldId="361"/>
            <ac:spMk id="6" creationId="{BA6A3ABC-15B1-43C8-ACA1-CF87B453198B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6:26.234" v="1176"/>
          <ac:spMkLst>
            <pc:docMk/>
            <pc:sldMk cId="1745080593" sldId="361"/>
            <ac:spMk id="7" creationId="{A742F1DE-96CB-4331-ADFE-1155B61ED784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1:48.315" v="1471" actId="1076"/>
          <ac:spMkLst>
            <pc:docMk/>
            <pc:sldMk cId="1745080593" sldId="361"/>
            <ac:spMk id="8" creationId="{EE354A18-46D4-488D-A3C2-1766F78E0A01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5:40.632" v="1544" actId="1076"/>
          <ac:spMkLst>
            <pc:docMk/>
            <pc:sldMk cId="1745080593" sldId="361"/>
            <ac:spMk id="9" creationId="{FF5F1509-42AE-4F43-A66F-0E99735527FC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7:48.712" v="1560" actId="1076"/>
          <ac:spMkLst>
            <pc:docMk/>
            <pc:sldMk cId="1745080593" sldId="361"/>
            <ac:spMk id="11" creationId="{9F65B22E-9917-47C3-9CC3-24CE6A1C14C1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7:48.134" v="1559" actId="1076"/>
          <ac:spMkLst>
            <pc:docMk/>
            <pc:sldMk cId="1745080593" sldId="361"/>
            <ac:spMk id="12" creationId="{B63723D0-CB4B-4BBD-BA7E-7114A8AF29C7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3:19.316" v="1503"/>
          <ac:spMkLst>
            <pc:docMk/>
            <pc:sldMk cId="1745080593" sldId="361"/>
            <ac:spMk id="13" creationId="{54D2E2F4-BF5D-49B2-B1EF-29B54857C39F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1:21.752" v="1463" actId="1076"/>
          <ac:spMkLst>
            <pc:docMk/>
            <pc:sldMk cId="1745080593" sldId="361"/>
            <ac:spMk id="15" creationId="{97E62C04-926B-4DA4-8DCF-14C56325AAD0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4:05.895" v="1512" actId="1076"/>
          <ac:spMkLst>
            <pc:docMk/>
            <pc:sldMk cId="1745080593" sldId="361"/>
            <ac:spMk id="16" creationId="{5697063D-4583-4E24-95FE-E79D68DA1BEE}"/>
          </ac:spMkLst>
        </pc:spChg>
        <pc:spChg chg="add mod">
          <ac:chgData name="何路" userId="S::m09158023@o365.mcut.edu.tw::348fb45a-d8b2-4bea-b5b1-e0f2bea58a10" providerId="AD" clId="Web-{8EC95395-20F0-3661-E023-6B5F6E8E3A9C}" dt="2021-12-15T03:24:11.208" v="1514" actId="1076"/>
          <ac:spMkLst>
            <pc:docMk/>
            <pc:sldMk cId="1745080593" sldId="361"/>
            <ac:spMk id="17" creationId="{ABB18AEE-EFEC-476D-A735-E9C38CC251F0}"/>
          </ac:spMkLst>
        </pc:spChg>
        <pc:spChg chg="mod">
          <ac:chgData name="何路" userId="S::m09158023@o365.mcut.edu.tw::348fb45a-d8b2-4bea-b5b1-e0f2bea58a10" providerId="AD" clId="Web-{8EC95395-20F0-3661-E023-6B5F6E8E3A9C}" dt="2021-12-15T03:25:32.194" v="1540" actId="1076"/>
          <ac:spMkLst>
            <pc:docMk/>
            <pc:sldMk cId="1745080593" sldId="361"/>
            <ac:spMk id="19" creationId="{C78431B3-D2C5-4B0F-9119-527B8D9A8A2A}"/>
          </ac:spMkLst>
        </pc:spChg>
        <pc:cxnChg chg="add del mod">
          <ac:chgData name="何路" userId="S::m09158023@o365.mcut.edu.tw::348fb45a-d8b2-4bea-b5b1-e0f2bea58a10" providerId="AD" clId="Web-{8EC95395-20F0-3661-E023-6B5F6E8E3A9C}" dt="2021-12-15T03:16:05.230" v="1376"/>
          <ac:cxnSpMkLst>
            <pc:docMk/>
            <pc:sldMk cId="1745080593" sldId="361"/>
            <ac:cxnSpMk id="10" creationId="{164AD99C-9D57-4A25-94F4-BE874EE030B2}"/>
          </ac:cxnSpMkLst>
        </pc:cxnChg>
        <pc:cxnChg chg="add del mod">
          <ac:chgData name="何路" userId="S::m09158023@o365.mcut.edu.tw::348fb45a-d8b2-4bea-b5b1-e0f2bea58a10" providerId="AD" clId="Web-{8EC95395-20F0-3661-E023-6B5F6E8E3A9C}" dt="2021-12-15T03:15:44.793" v="1372"/>
          <ac:cxnSpMkLst>
            <pc:docMk/>
            <pc:sldMk cId="1745080593" sldId="361"/>
            <ac:cxnSpMk id="14" creationId="{59197151-A97A-474D-A2F7-C6F4D6736443}"/>
          </ac:cxnSpMkLst>
        </pc:cxnChg>
        <pc:cxnChg chg="add mod">
          <ac:chgData name="何路" userId="S::m09158023@o365.mcut.edu.tw::348fb45a-d8b2-4bea-b5b1-e0f2bea58a10" providerId="AD" clId="Web-{8EC95395-20F0-3661-E023-6B5F6E8E3A9C}" dt="2021-12-15T03:24:05.911" v="1513" actId="1076"/>
          <ac:cxnSpMkLst>
            <pc:docMk/>
            <pc:sldMk cId="1745080593" sldId="361"/>
            <ac:cxnSpMk id="18" creationId="{D1A86502-AA97-41E3-922A-89938DEF5345}"/>
          </ac:cxnSpMkLst>
        </pc:cxnChg>
        <pc:cxnChg chg="add mod">
          <ac:chgData name="何路" userId="S::m09158023@o365.mcut.edu.tw::348fb45a-d8b2-4bea-b5b1-e0f2bea58a10" providerId="AD" clId="Web-{8EC95395-20F0-3661-E023-6B5F6E8E3A9C}" dt="2021-12-15T03:24:11.224" v="1515" actId="1076"/>
          <ac:cxnSpMkLst>
            <pc:docMk/>
            <pc:sldMk cId="1745080593" sldId="361"/>
            <ac:cxnSpMk id="20" creationId="{80DF4E89-E360-492B-964C-CA0C5A14A736}"/>
          </ac:cxnSpMkLst>
        </pc:cxnChg>
        <pc:cxnChg chg="add mod">
          <ac:chgData name="何路" userId="S::m09158023@o365.mcut.edu.tw::348fb45a-d8b2-4bea-b5b1-e0f2bea58a10" providerId="AD" clId="Web-{8EC95395-20F0-3661-E023-6B5F6E8E3A9C}" dt="2021-12-15T03:24:57.256" v="1525" actId="1076"/>
          <ac:cxnSpMkLst>
            <pc:docMk/>
            <pc:sldMk cId="1745080593" sldId="361"/>
            <ac:cxnSpMk id="21" creationId="{EA091DE8-E309-4742-B5F0-E2E4027C9862}"/>
          </ac:cxnSpMkLst>
        </pc:cxnChg>
        <pc:cxnChg chg="add mod">
          <ac:chgData name="何路" userId="S::m09158023@o365.mcut.edu.tw::348fb45a-d8b2-4bea-b5b1-e0f2bea58a10" providerId="AD" clId="Web-{8EC95395-20F0-3661-E023-6B5F6E8E3A9C}" dt="2021-12-15T03:25:27.756" v="1539" actId="1076"/>
          <ac:cxnSpMkLst>
            <pc:docMk/>
            <pc:sldMk cId="1745080593" sldId="361"/>
            <ac:cxnSpMk id="22" creationId="{CB74F796-0DFE-4FB4-B2DD-3CCAF9BBFB0B}"/>
          </ac:cxnSpMkLst>
        </pc:cxnChg>
      </pc:sldChg>
      <pc:sldChg chg="addSp delSp modSp">
        <pc:chgData name="何路" userId="S::m09158023@o365.mcut.edu.tw::348fb45a-d8b2-4bea-b5b1-e0f2bea58a10" providerId="AD" clId="Web-{8EC95395-20F0-3661-E023-6B5F6E8E3A9C}" dt="2021-12-15T06:53:22.937" v="2567" actId="1076"/>
        <pc:sldMkLst>
          <pc:docMk/>
          <pc:sldMk cId="3998741324" sldId="362"/>
        </pc:sldMkLst>
        <pc:spChg chg="mod">
          <ac:chgData name="何路" userId="S::m09158023@o365.mcut.edu.tw::348fb45a-d8b2-4bea-b5b1-e0f2bea58a10" providerId="AD" clId="Web-{8EC95395-20F0-3661-E023-6B5F6E8E3A9C}" dt="2021-12-14T15:00:33.098" v="1125" actId="20577"/>
          <ac:spMkLst>
            <pc:docMk/>
            <pc:sldMk cId="3998741324" sldId="362"/>
            <ac:spMk id="3" creationId="{53C2B701-2B29-4A52-A892-6C79CAABBD46}"/>
          </ac:spMkLst>
        </pc:spChg>
        <pc:spChg chg="mod">
          <ac:chgData name="何路" userId="S::m09158023@o365.mcut.edu.tw::348fb45a-d8b2-4bea-b5b1-e0f2bea58a10" providerId="AD" clId="Web-{8EC95395-20F0-3661-E023-6B5F6E8E3A9C}" dt="2021-12-15T06:53:19.390" v="2566" actId="1076"/>
          <ac:spMkLst>
            <pc:docMk/>
            <pc:sldMk cId="3998741324" sldId="362"/>
            <ac:spMk id="5" creationId="{5E67CE47-4D0B-4FE9-900D-08F9FB284866}"/>
          </ac:spMkLst>
        </pc:spChg>
        <pc:spChg chg="mod">
          <ac:chgData name="何路" userId="S::m09158023@o365.mcut.edu.tw::348fb45a-d8b2-4bea-b5b1-e0f2bea58a10" providerId="AD" clId="Web-{8EC95395-20F0-3661-E023-6B5F6E8E3A9C}" dt="2021-12-15T06:22:12.908" v="2218" actId="1076"/>
          <ac:spMkLst>
            <pc:docMk/>
            <pc:sldMk cId="3998741324" sldId="362"/>
            <ac:spMk id="6" creationId="{AB037586-238A-44ED-BAAB-C2B85451DCFF}"/>
          </ac:spMkLst>
        </pc:spChg>
        <pc:spChg chg="del mod">
          <ac:chgData name="何路" userId="S::m09158023@o365.mcut.edu.tw::348fb45a-d8b2-4bea-b5b1-e0f2bea58a10" providerId="AD" clId="Web-{8EC95395-20F0-3661-E023-6B5F6E8E3A9C}" dt="2021-12-15T06:22:07.955" v="2216"/>
          <ac:spMkLst>
            <pc:docMk/>
            <pc:sldMk cId="3998741324" sldId="362"/>
            <ac:spMk id="8" creationId="{7456490A-33E0-4831-8A9D-FE88F50BAE42}"/>
          </ac:spMkLst>
        </pc:spChg>
        <pc:spChg chg="del">
          <ac:chgData name="何路" userId="S::m09158023@o365.mcut.edu.tw::348fb45a-d8b2-4bea-b5b1-e0f2bea58a10" providerId="AD" clId="Web-{8EC95395-20F0-3661-E023-6B5F6E8E3A9C}" dt="2021-12-15T06:22:07.955" v="2217"/>
          <ac:spMkLst>
            <pc:docMk/>
            <pc:sldMk cId="3998741324" sldId="362"/>
            <ac:spMk id="9" creationId="{A92C690C-F399-4EBA-9EDD-DA38A7625094}"/>
          </ac:spMkLst>
        </pc:spChg>
        <pc:spChg chg="add mod">
          <ac:chgData name="何路" userId="S::m09158023@o365.mcut.edu.tw::348fb45a-d8b2-4bea-b5b1-e0f2bea58a10" providerId="AD" clId="Web-{8EC95395-20F0-3661-E023-6B5F6E8E3A9C}" dt="2021-12-15T06:53:22.937" v="2567" actId="1076"/>
          <ac:spMkLst>
            <pc:docMk/>
            <pc:sldMk cId="3998741324" sldId="362"/>
            <ac:spMk id="10" creationId="{F49F9FFF-4A4B-4C29-9481-BCF911EC3B7B}"/>
          </ac:spMkLst>
        </pc:spChg>
        <pc:spChg chg="add mod">
          <ac:chgData name="何路" userId="S::m09158023@o365.mcut.edu.tw::348fb45a-d8b2-4bea-b5b1-e0f2bea58a10" providerId="AD" clId="Web-{8EC95395-20F0-3661-E023-6B5F6E8E3A9C}" dt="2021-12-15T06:22:16.361" v="2220" actId="1076"/>
          <ac:spMkLst>
            <pc:docMk/>
            <pc:sldMk cId="3998741324" sldId="362"/>
            <ac:spMk id="14" creationId="{9342B55A-5903-4683-9A30-EF7840B0F0A3}"/>
          </ac:spMkLst>
        </pc:spChg>
        <pc:picChg chg="mod">
          <ac:chgData name="何路" userId="S::m09158023@o365.mcut.edu.tw::348fb45a-d8b2-4bea-b5b1-e0f2bea58a10" providerId="AD" clId="Web-{8EC95395-20F0-3661-E023-6B5F6E8E3A9C}" dt="2021-12-15T06:22:17.767" v="2221" actId="1076"/>
          <ac:picMkLst>
            <pc:docMk/>
            <pc:sldMk cId="3998741324" sldId="362"/>
            <ac:picMk id="4" creationId="{E2F9B10F-ECA8-478F-9FFB-5416A3EDD6A5}"/>
          </ac:picMkLst>
        </pc:picChg>
        <pc:picChg chg="mod">
          <ac:chgData name="何路" userId="S::m09158023@o365.mcut.edu.tw::348fb45a-d8b2-4bea-b5b1-e0f2bea58a10" providerId="AD" clId="Web-{8EC95395-20F0-3661-E023-6B5F6E8E3A9C}" dt="2021-12-15T06:22:14.049" v="2219" actId="1076"/>
          <ac:picMkLst>
            <pc:docMk/>
            <pc:sldMk cId="3998741324" sldId="362"/>
            <ac:picMk id="7" creationId="{1082483B-A54A-43D7-90A2-173E8289FD3E}"/>
          </ac:picMkLst>
        </pc:picChg>
      </pc:sldChg>
      <pc:sldChg chg="delSp modSp del">
        <pc:chgData name="何路" userId="S::m09158023@o365.mcut.edu.tw::348fb45a-d8b2-4bea-b5b1-e0f2bea58a10" providerId="AD" clId="Web-{8EC95395-20F0-3661-E023-6B5F6E8E3A9C}" dt="2021-12-14T03:06:01.033" v="82"/>
        <pc:sldMkLst>
          <pc:docMk/>
          <pc:sldMk cId="3452377113" sldId="363"/>
        </pc:sldMkLst>
        <pc:spChg chg="del">
          <ac:chgData name="何路" userId="S::m09158023@o365.mcut.edu.tw::348fb45a-d8b2-4bea-b5b1-e0f2bea58a10" providerId="AD" clId="Web-{8EC95395-20F0-3661-E023-6B5F6E8E3A9C}" dt="2021-12-14T02:10:32.596" v="79"/>
          <ac:spMkLst>
            <pc:docMk/>
            <pc:sldMk cId="3452377113" sldId="363"/>
            <ac:spMk id="57" creationId="{709B3BB5-45EA-4123-A50D-FDCF5C609301}"/>
          </ac:spMkLst>
        </pc:spChg>
        <pc:spChg chg="del">
          <ac:chgData name="何路" userId="S::m09158023@o365.mcut.edu.tw::348fb45a-d8b2-4bea-b5b1-e0f2bea58a10" providerId="AD" clId="Web-{8EC95395-20F0-3661-E023-6B5F6E8E3A9C}" dt="2021-12-14T02:10:32.596" v="78"/>
          <ac:spMkLst>
            <pc:docMk/>
            <pc:sldMk cId="3452377113" sldId="363"/>
            <ac:spMk id="59" creationId="{477D1B07-103E-4DA3-A517-3E1FAE353F0C}"/>
          </ac:spMkLst>
        </pc:spChg>
        <pc:graphicFrameChg chg="modGraphic">
          <ac:chgData name="何路" userId="S::m09158023@o365.mcut.edu.tw::348fb45a-d8b2-4bea-b5b1-e0f2bea58a10" providerId="AD" clId="Web-{8EC95395-20F0-3661-E023-6B5F6E8E3A9C}" dt="2021-12-14T02:11:12.972" v="81"/>
          <ac:graphicFrameMkLst>
            <pc:docMk/>
            <pc:sldMk cId="3452377113" sldId="363"/>
            <ac:graphicFrameMk id="61" creationId="{6A715E0C-2ECF-46E1-8FB0-6110896CAB4C}"/>
          </ac:graphicFrameMkLst>
        </pc:graphicFrameChg>
      </pc:sldChg>
      <pc:sldChg chg="addSp delSp modSp">
        <pc:chgData name="何路" userId="S::m09158023@o365.mcut.edu.tw::348fb45a-d8b2-4bea-b5b1-e0f2bea58a10" providerId="AD" clId="Web-{8EC95395-20F0-3661-E023-6B5F6E8E3A9C}" dt="2021-12-15T06:43:47.798" v="2437" actId="1076"/>
        <pc:sldMkLst>
          <pc:docMk/>
          <pc:sldMk cId="1964637106" sldId="364"/>
        </pc:sldMkLst>
        <pc:spChg chg="del mod">
          <ac:chgData name="何路" userId="S::m09158023@o365.mcut.edu.tw::348fb45a-d8b2-4bea-b5b1-e0f2bea58a10" providerId="AD" clId="Web-{8EC95395-20F0-3661-E023-6B5F6E8E3A9C}" dt="2021-12-15T02:36:44.015" v="1181"/>
          <ac:spMkLst>
            <pc:docMk/>
            <pc:sldMk cId="1964637106" sldId="364"/>
            <ac:spMk id="3" creationId="{6E78EE78-994C-4DFD-BECF-F198DEC5954F}"/>
          </ac:spMkLst>
        </pc:spChg>
        <pc:spChg chg="del">
          <ac:chgData name="何路" userId="S::m09158023@o365.mcut.edu.tw::348fb45a-d8b2-4bea-b5b1-e0f2bea58a10" providerId="AD" clId="Web-{8EC95395-20F0-3661-E023-6B5F6E8E3A9C}" dt="2021-12-15T02:36:44.015" v="1182"/>
          <ac:spMkLst>
            <pc:docMk/>
            <pc:sldMk cId="1964637106" sldId="364"/>
            <ac:spMk id="4" creationId="{2B364F24-B626-4346-9019-AA22433F4B9D}"/>
          </ac:spMkLst>
        </pc:spChg>
        <pc:spChg chg="add mod">
          <ac:chgData name="何路" userId="S::m09158023@o365.mcut.edu.tw::348fb45a-d8b2-4bea-b5b1-e0f2bea58a10" providerId="AD" clId="Web-{8EC95395-20F0-3661-E023-6B5F6E8E3A9C}" dt="2021-12-15T06:43:40.798" v="2434" actId="1076"/>
          <ac:spMkLst>
            <pc:docMk/>
            <pc:sldMk cId="1964637106" sldId="364"/>
            <ac:spMk id="5" creationId="{A10F7F0C-A426-4856-9967-F199F72A4CC0}"/>
          </ac:spMkLst>
        </pc:spChg>
        <pc:spChg chg="add mod">
          <ac:chgData name="何路" userId="S::m09158023@o365.mcut.edu.tw::348fb45a-d8b2-4bea-b5b1-e0f2bea58a10" providerId="AD" clId="Web-{8EC95395-20F0-3661-E023-6B5F6E8E3A9C}" dt="2021-12-15T06:43:47.798" v="2437" actId="1076"/>
          <ac:spMkLst>
            <pc:docMk/>
            <pc:sldMk cId="1964637106" sldId="364"/>
            <ac:spMk id="6" creationId="{34AE9E03-C8A4-4543-96DD-FE4E4E15B83B}"/>
          </ac:spMkLst>
        </pc:spChg>
        <pc:spChg chg="add del">
          <ac:chgData name="何路" userId="S::m09158023@o365.mcut.edu.tw::348fb45a-d8b2-4bea-b5b1-e0f2bea58a10" providerId="AD" clId="Web-{8EC95395-20F0-3661-E023-6B5F6E8E3A9C}" dt="2021-12-15T00:58:00.960" v="1140"/>
          <ac:spMkLst>
            <pc:docMk/>
            <pc:sldMk cId="1964637106" sldId="364"/>
            <ac:spMk id="7" creationId="{31D8B391-C75B-4CD8-9E10-E3EBF9061532}"/>
          </ac:spMkLst>
        </pc:spChg>
      </pc:sldChg>
      <pc:sldChg chg="addSp delSp modSp">
        <pc:chgData name="何路" userId="S::m09158023@o365.mcut.edu.tw::348fb45a-d8b2-4bea-b5b1-e0f2bea58a10" providerId="AD" clId="Web-{8EC95395-20F0-3661-E023-6B5F6E8E3A9C}" dt="2021-12-15T06:43:57.783" v="2441" actId="1076"/>
        <pc:sldMkLst>
          <pc:docMk/>
          <pc:sldMk cId="2575669141" sldId="365"/>
        </pc:sldMkLst>
        <pc:spChg chg="add mod">
          <ac:chgData name="何路" userId="S::m09158023@o365.mcut.edu.tw::348fb45a-d8b2-4bea-b5b1-e0f2bea58a10" providerId="AD" clId="Web-{8EC95395-20F0-3661-E023-6B5F6E8E3A9C}" dt="2021-12-15T06:37:09.086" v="2336" actId="1076"/>
          <ac:spMkLst>
            <pc:docMk/>
            <pc:sldMk cId="2575669141" sldId="365"/>
            <ac:spMk id="6" creationId="{99888514-3B5D-4AB5-9158-3B2DF35D2BC8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41:51.452" v="2406"/>
          <ac:spMkLst>
            <pc:docMk/>
            <pc:sldMk cId="2575669141" sldId="365"/>
            <ac:spMk id="7" creationId="{724AC6FA-69FF-4D8F-B9C5-FB85F398F30A}"/>
          </ac:spMkLst>
        </pc:spChg>
        <pc:spChg chg="mod">
          <ac:chgData name="何路" userId="S::m09158023@o365.mcut.edu.tw::348fb45a-d8b2-4bea-b5b1-e0f2bea58a10" providerId="AD" clId="Web-{8EC95395-20F0-3661-E023-6B5F6E8E3A9C}" dt="2021-12-15T06:43:57.673" v="2438" actId="1076"/>
          <ac:spMkLst>
            <pc:docMk/>
            <pc:sldMk cId="2575669141" sldId="365"/>
            <ac:spMk id="32" creationId="{6E208B19-20CB-4BD5-AA4F-81FD113ED6BF}"/>
          </ac:spMkLst>
        </pc:spChg>
        <pc:spChg chg="mod">
          <ac:chgData name="何路" userId="S::m09158023@o365.mcut.edu.tw::348fb45a-d8b2-4bea-b5b1-e0f2bea58a10" providerId="AD" clId="Web-{8EC95395-20F0-3661-E023-6B5F6E8E3A9C}" dt="2021-12-15T06:43:57.705" v="2439" actId="1076"/>
          <ac:spMkLst>
            <pc:docMk/>
            <pc:sldMk cId="2575669141" sldId="365"/>
            <ac:spMk id="34" creationId="{C252F958-C710-453E-9460-B82DAAACE726}"/>
          </ac:spMkLst>
        </pc:spChg>
        <pc:spChg chg="add del mod">
          <ac:chgData name="何路" userId="S::m09158023@o365.mcut.edu.tw::348fb45a-d8b2-4bea-b5b1-e0f2bea58a10" providerId="AD" clId="Web-{8EC95395-20F0-3661-E023-6B5F6E8E3A9C}" dt="2021-12-14T02:10:24.284" v="77"/>
          <ac:spMkLst>
            <pc:docMk/>
            <pc:sldMk cId="2575669141" sldId="365"/>
            <ac:spMk id="36" creationId="{B8A5DF11-7082-41D7-BF2A-A8BBFDC5909B}"/>
          </ac:spMkLst>
        </pc:spChg>
        <pc:spChg chg="add del mod">
          <ac:chgData name="何路" userId="S::m09158023@o365.mcut.edu.tw::348fb45a-d8b2-4bea-b5b1-e0f2bea58a10" providerId="AD" clId="Web-{8EC95395-20F0-3661-E023-6B5F6E8E3A9C}" dt="2021-12-14T02:10:24.268" v="76"/>
          <ac:spMkLst>
            <pc:docMk/>
            <pc:sldMk cId="2575669141" sldId="365"/>
            <ac:spMk id="38" creationId="{716F335A-66F6-4AB0-A46C-A64490664229}"/>
          </ac:spMkLst>
        </pc:spChg>
        <pc:spChg chg="mod">
          <ac:chgData name="何路" userId="S::m09158023@o365.mcut.edu.tw::348fb45a-d8b2-4bea-b5b1-e0f2bea58a10" providerId="AD" clId="Web-{8EC95395-20F0-3661-E023-6B5F6E8E3A9C}" dt="2021-12-15T06:36:56.585" v="2334" actId="1076"/>
          <ac:spMkLst>
            <pc:docMk/>
            <pc:sldMk cId="2575669141" sldId="365"/>
            <ac:spMk id="50" creationId="{285D23FE-DCA3-4063-9686-F141F3086BD6}"/>
          </ac:spMkLst>
        </pc:spChg>
        <pc:graphicFrameChg chg="mod modGraphic">
          <ac:chgData name="何路" userId="S::m09158023@o365.mcut.edu.tw::348fb45a-d8b2-4bea-b5b1-e0f2bea58a10" providerId="AD" clId="Web-{8EC95395-20F0-3661-E023-6B5F6E8E3A9C}" dt="2021-12-15T06:37:09.070" v="2335" actId="1076"/>
          <ac:graphicFrameMkLst>
            <pc:docMk/>
            <pc:sldMk cId="2575669141" sldId="365"/>
            <ac:graphicFrameMk id="40" creationId="{246FD2F5-8BA4-4B36-9F66-3D4B8B90A107}"/>
          </ac:graphicFrameMkLst>
        </pc:graphicFrameChg>
        <pc:picChg chg="add mod">
          <ac:chgData name="何路" userId="S::m09158023@o365.mcut.edu.tw::348fb45a-d8b2-4bea-b5b1-e0f2bea58a10" providerId="AD" clId="Web-{8EC95395-20F0-3661-E023-6B5F6E8E3A9C}" dt="2021-12-15T06:43:57.752" v="2440" actId="1076"/>
          <ac:picMkLst>
            <pc:docMk/>
            <pc:sldMk cId="2575669141" sldId="365"/>
            <ac:picMk id="4" creationId="{1D877E8F-C649-48D0-942C-D590C1DF129C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43:57.783" v="2441" actId="1076"/>
          <ac:picMkLst>
            <pc:docMk/>
            <pc:sldMk cId="2575669141" sldId="365"/>
            <ac:picMk id="5" creationId="{D6C4D77A-4550-4AAA-ABAC-5423F58F6BB5}"/>
          </ac:picMkLst>
        </pc:picChg>
        <pc:picChg chg="del mod">
          <ac:chgData name="何路" userId="S::m09158023@o365.mcut.edu.tw::348fb45a-d8b2-4bea-b5b1-e0f2bea58a10" providerId="AD" clId="Web-{8EC95395-20F0-3661-E023-6B5F6E8E3A9C}" dt="2021-12-14T03:11:55.307" v="160"/>
          <ac:picMkLst>
            <pc:docMk/>
            <pc:sldMk cId="2575669141" sldId="365"/>
            <ac:picMk id="42" creationId="{845ED19C-062B-43A5-8401-E83DD0603D50}"/>
          </ac:picMkLst>
        </pc:picChg>
        <pc:picChg chg="del mod">
          <ac:chgData name="何路" userId="S::m09158023@o365.mcut.edu.tw::348fb45a-d8b2-4bea-b5b1-e0f2bea58a10" providerId="AD" clId="Web-{8EC95395-20F0-3661-E023-6B5F6E8E3A9C}" dt="2021-12-14T03:15:27.530" v="236"/>
          <ac:picMkLst>
            <pc:docMk/>
            <pc:sldMk cId="2575669141" sldId="365"/>
            <ac:picMk id="44" creationId="{5F790FD5-1266-4E58-BA82-AB272CD25D52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4T02:10:24.268" v="75"/>
          <ac:picMkLst>
            <pc:docMk/>
            <pc:sldMk cId="2575669141" sldId="365"/>
            <ac:picMk id="46" creationId="{21D60244-9298-4FA1-853D-B88DB58AAE2F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4T02:10:24.268" v="74"/>
          <ac:picMkLst>
            <pc:docMk/>
            <pc:sldMk cId="2575669141" sldId="365"/>
            <ac:picMk id="48" creationId="{3A5CF7B0-0E56-4298-8C0D-6DA2378973DD}"/>
          </ac:picMkLst>
        </pc:picChg>
      </pc:sldChg>
      <pc:sldChg chg="addSp delSp modSp add replId">
        <pc:chgData name="何路" userId="S::m09158023@o365.mcut.edu.tw::348fb45a-d8b2-4bea-b5b1-e0f2bea58a10" providerId="AD" clId="Web-{8EC95395-20F0-3661-E023-6B5F6E8E3A9C}" dt="2021-12-15T06:44:46.737" v="2452" actId="14100"/>
        <pc:sldMkLst>
          <pc:docMk/>
          <pc:sldMk cId="806922283" sldId="366"/>
        </pc:sldMkLst>
        <pc:spChg chg="mod">
          <ac:chgData name="何路" userId="S::m09158023@o365.mcut.edu.tw::348fb45a-d8b2-4bea-b5b1-e0f2bea58a10" providerId="AD" clId="Web-{8EC95395-20F0-3661-E023-6B5F6E8E3A9C}" dt="2021-12-15T06:44:23.471" v="2442" actId="14100"/>
          <ac:spMkLst>
            <pc:docMk/>
            <pc:sldMk cId="806922283" sldId="366"/>
            <ac:spMk id="3" creationId="{6F733C8E-FACF-463E-AF0E-1D63E8EBE547}"/>
          </ac:spMkLst>
        </pc:spChg>
        <pc:spChg chg="add del">
          <ac:chgData name="何路" userId="S::m09158023@o365.mcut.edu.tw::348fb45a-d8b2-4bea-b5b1-e0f2bea58a10" providerId="AD" clId="Web-{8EC95395-20F0-3661-E023-6B5F6E8E3A9C}" dt="2021-12-14T04:09:54.008" v="743"/>
          <ac:spMkLst>
            <pc:docMk/>
            <pc:sldMk cId="806922283" sldId="366"/>
            <ac:spMk id="8" creationId="{51377CB2-6DF8-42C0-B5C4-3BA21F3B78D4}"/>
          </ac:spMkLst>
        </pc:spChg>
        <pc:spChg chg="add del">
          <ac:chgData name="何路" userId="S::m09158023@o365.mcut.edu.tw::348fb45a-d8b2-4bea-b5b1-e0f2bea58a10" providerId="AD" clId="Web-{8EC95395-20F0-3661-E023-6B5F6E8E3A9C}" dt="2021-12-14T04:08:58.413" v="742"/>
          <ac:spMkLst>
            <pc:docMk/>
            <pc:sldMk cId="806922283" sldId="366"/>
            <ac:spMk id="9" creationId="{6F112B05-4CEE-4372-AF69-4CD1D9AC615D}"/>
          </ac:spMkLst>
        </pc:spChg>
        <pc:spChg chg="mod">
          <ac:chgData name="何路" userId="S::m09158023@o365.mcut.edu.tw::348fb45a-d8b2-4bea-b5b1-e0f2bea58a10" providerId="AD" clId="Web-{8EC95395-20F0-3661-E023-6B5F6E8E3A9C}" dt="2021-12-15T06:44:46.737" v="2452" actId="14100"/>
          <ac:spMkLst>
            <pc:docMk/>
            <pc:sldMk cId="806922283" sldId="366"/>
            <ac:spMk id="32" creationId="{6E208B19-20CB-4BD5-AA4F-81FD113ED6BF}"/>
          </ac:spMkLst>
        </pc:spChg>
        <pc:spChg chg="del">
          <ac:chgData name="何路" userId="S::m09158023@o365.mcut.edu.tw::348fb45a-d8b2-4bea-b5b1-e0f2bea58a10" providerId="AD" clId="Web-{8EC95395-20F0-3661-E023-6B5F6E8E3A9C}" dt="2021-12-14T03:16:17.781" v="252"/>
          <ac:spMkLst>
            <pc:docMk/>
            <pc:sldMk cId="806922283" sldId="366"/>
            <ac:spMk id="34" creationId="{C252F958-C710-453E-9460-B82DAAACE726}"/>
          </ac:spMkLst>
        </pc:spChg>
        <pc:spChg chg="del mod">
          <ac:chgData name="何路" userId="S::m09158023@o365.mcut.edu.tw::348fb45a-d8b2-4bea-b5b1-e0f2bea58a10" providerId="AD" clId="Web-{8EC95395-20F0-3661-E023-6B5F6E8E3A9C}" dt="2021-12-14T03:40:06.078" v="615"/>
          <ac:spMkLst>
            <pc:docMk/>
            <pc:sldMk cId="806922283" sldId="366"/>
            <ac:spMk id="50" creationId="{285D23FE-DCA3-4063-9686-F141F3086BD6}"/>
          </ac:spMkLst>
        </pc:spChg>
        <pc:graphicFrameChg chg="mod modGraphic">
          <ac:chgData name="何路" userId="S::m09158023@o365.mcut.edu.tw::348fb45a-d8b2-4bea-b5b1-e0f2bea58a10" providerId="AD" clId="Web-{8EC95395-20F0-3661-E023-6B5F6E8E3A9C}" dt="2021-12-15T06:38:46.729" v="2397"/>
          <ac:graphicFrameMkLst>
            <pc:docMk/>
            <pc:sldMk cId="806922283" sldId="366"/>
            <ac:graphicFrameMk id="40" creationId="{246FD2F5-8BA4-4B36-9F66-3D4B8B90A107}"/>
          </ac:graphicFrameMkLst>
        </pc:graphicFrameChg>
        <pc:picChg chg="del">
          <ac:chgData name="何路" userId="S::m09158023@o365.mcut.edu.tw::348fb45a-d8b2-4bea-b5b1-e0f2bea58a10" providerId="AD" clId="Web-{8EC95395-20F0-3661-E023-6B5F6E8E3A9C}" dt="2021-12-14T03:16:16.078" v="250"/>
          <ac:picMkLst>
            <pc:docMk/>
            <pc:sldMk cId="806922283" sldId="366"/>
            <ac:picMk id="4" creationId="{1D877E8F-C649-48D0-942C-D590C1DF129C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44:31.252" v="2443" actId="1076"/>
          <ac:picMkLst>
            <pc:docMk/>
            <pc:sldMk cId="806922283" sldId="366"/>
            <ac:picMk id="4" creationId="{4D3752C1-40DB-4658-881A-C8E4D54BEC38}"/>
          </ac:picMkLst>
        </pc:picChg>
        <pc:picChg chg="del">
          <ac:chgData name="何路" userId="S::m09158023@o365.mcut.edu.tw::348fb45a-d8b2-4bea-b5b1-e0f2bea58a10" providerId="AD" clId="Web-{8EC95395-20F0-3661-E023-6B5F6E8E3A9C}" dt="2021-12-14T03:16:16.703" v="251"/>
          <ac:picMkLst>
            <pc:docMk/>
            <pc:sldMk cId="806922283" sldId="366"/>
            <ac:picMk id="5" creationId="{D6C4D77A-4550-4AAA-ABAC-5423F58F6BB5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4T03:21:58.179" v="276"/>
          <ac:picMkLst>
            <pc:docMk/>
            <pc:sldMk cId="806922283" sldId="366"/>
            <ac:picMk id="6" creationId="{8B46FB94-98A2-42CF-BBA6-F04F361970E9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4T13:46:05.756" v="954"/>
          <ac:picMkLst>
            <pc:docMk/>
            <pc:sldMk cId="806922283" sldId="366"/>
            <ac:picMk id="7" creationId="{3B37D64B-2439-497E-AFEC-E1333974F4C4}"/>
          </ac:picMkLst>
        </pc:picChg>
      </pc:sldChg>
      <pc:sldChg chg="addSp delSp modSp add replId">
        <pc:chgData name="何路" userId="S::m09158023@o365.mcut.edu.tw::348fb45a-d8b2-4bea-b5b1-e0f2bea58a10" providerId="AD" clId="Web-{8EC95395-20F0-3661-E023-6B5F6E8E3A9C}" dt="2021-12-15T07:01:44.855" v="2680"/>
        <pc:sldMkLst>
          <pc:docMk/>
          <pc:sldMk cId="3374608692" sldId="367"/>
        </pc:sldMkLst>
        <pc:spChg chg="add mod">
          <ac:chgData name="何路" userId="S::m09158023@o365.mcut.edu.tw::348fb45a-d8b2-4bea-b5b1-e0f2bea58a10" providerId="AD" clId="Web-{8EC95395-20F0-3661-E023-6B5F6E8E3A9C}" dt="2021-12-14T14:59:13.018" v="1087" actId="1076"/>
          <ac:spMkLst>
            <pc:docMk/>
            <pc:sldMk cId="3374608692" sldId="367"/>
            <ac:spMk id="3" creationId="{F22F76F5-9A8F-4D2B-A3BF-4928ED276556}"/>
          </ac:spMkLst>
        </pc:spChg>
        <pc:spChg chg="del">
          <ac:chgData name="何路" userId="S::m09158023@o365.mcut.edu.tw::348fb45a-d8b2-4bea-b5b1-e0f2bea58a10" providerId="AD" clId="Web-{8EC95395-20F0-3661-E023-6B5F6E8E3A9C}" dt="2021-12-14T14:54:22.607" v="1043"/>
          <ac:spMkLst>
            <pc:docMk/>
            <pc:sldMk cId="3374608692" sldId="367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8EC95395-20F0-3661-E023-6B5F6E8E3A9C}" dt="2021-12-15T07:01:44.855" v="2680"/>
          <ac:spMkLst>
            <pc:docMk/>
            <pc:sldMk cId="3374608692" sldId="367"/>
            <ac:spMk id="20" creationId="{EEC09694-2C3C-492A-B111-365A14ABE1FF}"/>
          </ac:spMkLst>
        </pc:spChg>
        <pc:spChg chg="del">
          <ac:chgData name="何路" userId="S::m09158023@o365.mcut.edu.tw::348fb45a-d8b2-4bea-b5b1-e0f2bea58a10" providerId="AD" clId="Web-{8EC95395-20F0-3661-E023-6B5F6E8E3A9C}" dt="2021-12-15T07:01:44.855" v="2679"/>
          <ac:spMkLst>
            <pc:docMk/>
            <pc:sldMk cId="3374608692" sldId="367"/>
            <ac:spMk id="21" creationId="{46101697-3781-4015-BA67-B665F6713917}"/>
          </ac:spMkLst>
        </pc:spChg>
        <pc:picChg chg="del">
          <ac:chgData name="何路" userId="S::m09158023@o365.mcut.edu.tw::348fb45a-d8b2-4bea-b5b1-e0f2bea58a10" providerId="AD" clId="Web-{8EC95395-20F0-3661-E023-6B5F6E8E3A9C}" dt="2021-12-14T14:54:18.794" v="1042"/>
          <ac:picMkLst>
            <pc:docMk/>
            <pc:sldMk cId="3374608692" sldId="367"/>
            <ac:picMk id="17" creationId="{234D59EF-AA7E-4C52-91C9-8DD48151A767}"/>
          </ac:picMkLst>
        </pc:picChg>
        <pc:picChg chg="del">
          <ac:chgData name="何路" userId="S::m09158023@o365.mcut.edu.tw::348fb45a-d8b2-4bea-b5b1-e0f2bea58a10" providerId="AD" clId="Web-{8EC95395-20F0-3661-E023-6B5F6E8E3A9C}" dt="2021-12-14T14:54:18.794" v="1041"/>
          <ac:picMkLst>
            <pc:docMk/>
            <pc:sldMk cId="3374608692" sldId="367"/>
            <ac:picMk id="18" creationId="{BE6090BD-EE95-48C6-B00F-1C6E080367A7}"/>
          </ac:picMkLst>
        </pc:picChg>
      </pc:sldChg>
      <pc:sldChg chg="addSp delSp modSp add replId">
        <pc:chgData name="何路" userId="S::m09158023@o365.mcut.edu.tw::348fb45a-d8b2-4bea-b5b1-e0f2bea58a10" providerId="AD" clId="Web-{8EC95395-20F0-3661-E023-6B5F6E8E3A9C}" dt="2021-12-15T06:45:52.942" v="2472"/>
        <pc:sldMkLst>
          <pc:docMk/>
          <pc:sldMk cId="1438434093" sldId="368"/>
        </pc:sldMkLst>
        <pc:spChg chg="del">
          <ac:chgData name="何路" userId="S::m09158023@o365.mcut.edu.tw::348fb45a-d8b2-4bea-b5b1-e0f2bea58a10" providerId="AD" clId="Web-{8EC95395-20F0-3661-E023-6B5F6E8E3A9C}" dt="2021-12-15T02:35:06.138" v="1150"/>
          <ac:spMkLst>
            <pc:docMk/>
            <pc:sldMk cId="1438434093" sldId="368"/>
            <ac:spMk id="3" creationId="{53C2B701-2B29-4A52-A892-6C79CAABBD46}"/>
          </ac:spMkLst>
        </pc:spChg>
        <pc:spChg chg="del mod">
          <ac:chgData name="何路" userId="S::m09158023@o365.mcut.edu.tw::348fb45a-d8b2-4bea-b5b1-e0f2bea58a10" providerId="AD" clId="Web-{8EC95395-20F0-3661-E023-6B5F6E8E3A9C}" dt="2021-12-15T02:41:59.427" v="1233"/>
          <ac:spMkLst>
            <pc:docMk/>
            <pc:sldMk cId="1438434093" sldId="368"/>
            <ac:spMk id="4" creationId="{40177089-644B-4952-B35C-CCB01C70835F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37:53.250" v="2014"/>
          <ac:spMkLst>
            <pc:docMk/>
            <pc:sldMk cId="1438434093" sldId="368"/>
            <ac:spMk id="5" creationId="{B02A0209-29FF-4168-B215-2A315F786298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5:22.248" v="1157"/>
          <ac:spMkLst>
            <pc:docMk/>
            <pc:sldMk cId="1438434093" sldId="368"/>
            <ac:spMk id="5" creationId="{D8077077-F3C9-455A-9613-DE804FD8A9E2}"/>
          </ac:spMkLst>
        </pc:spChg>
        <pc:spChg chg="mod">
          <ac:chgData name="何路" userId="S::m09158023@o365.mcut.edu.tw::348fb45a-d8b2-4bea-b5b1-e0f2bea58a10" providerId="AD" clId="Web-{8EC95395-20F0-3661-E023-6B5F6E8E3A9C}" dt="2021-12-15T02:35:15.279" v="1153" actId="1076"/>
          <ac:spMkLst>
            <pc:docMk/>
            <pc:sldMk cId="1438434093" sldId="368"/>
            <ac:spMk id="6" creationId="{BA6A3ABC-15B1-43C8-ACA1-CF87B453198B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5:22.248" v="1156"/>
          <ac:spMkLst>
            <pc:docMk/>
            <pc:sldMk cId="1438434093" sldId="368"/>
            <ac:spMk id="7" creationId="{A742F1DE-96CB-4331-ADFE-1155B61ED784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3:16.135" v="1670"/>
          <ac:spMkLst>
            <pc:docMk/>
            <pc:sldMk cId="1438434093" sldId="368"/>
            <ac:spMk id="8" creationId="{8ACE3CEC-C595-4AE8-8F66-B814611503A0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37:53.250" v="2016"/>
          <ac:spMkLst>
            <pc:docMk/>
            <pc:sldMk cId="1438434093" sldId="368"/>
            <ac:spMk id="8" creationId="{D0259D97-3223-434A-8AB8-741B247D6F16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2:15.415" v="1621"/>
          <ac:spMkLst>
            <pc:docMk/>
            <pc:sldMk cId="1438434093" sldId="368"/>
            <ac:spMk id="9" creationId="{3CC1637D-4B00-49AC-B3F4-9B379B60D92F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17:42.761" v="2121"/>
          <ac:spMkLst>
            <pc:docMk/>
            <pc:sldMk cId="1438434093" sldId="368"/>
            <ac:spMk id="9" creationId="{5ADBC020-8E30-4E1B-9874-C872C52980E7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3:40.761" v="1695"/>
          <ac:spMkLst>
            <pc:docMk/>
            <pc:sldMk cId="1438434093" sldId="368"/>
            <ac:spMk id="10" creationId="{01E46743-CC46-4745-A9CE-FD646E5B4795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3:40.761" v="1694"/>
          <ac:spMkLst>
            <pc:docMk/>
            <pc:sldMk cId="1438434093" sldId="368"/>
            <ac:spMk id="11" creationId="{3231F8A7-7F3C-4953-9168-A2730C654C13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4:22.808" v="1711"/>
          <ac:spMkLst>
            <pc:docMk/>
            <pc:sldMk cId="1438434093" sldId="368"/>
            <ac:spMk id="12" creationId="{EBD6DA3E-98DC-4D7C-A38B-FA6FD3FE864C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4:21.574" v="1710"/>
          <ac:spMkLst>
            <pc:docMk/>
            <pc:sldMk cId="1438434093" sldId="368"/>
            <ac:spMk id="13" creationId="{42DF5161-E067-42B6-AB67-8F1B51DEB347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0:27.476" v="1585"/>
          <ac:spMkLst>
            <pc:docMk/>
            <pc:sldMk cId="1438434093" sldId="368"/>
            <ac:spMk id="14" creationId="{E8EFE3D5-D5E8-4974-B1A6-82BEA73AC115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3:42:16.462" v="1622"/>
          <ac:spMkLst>
            <pc:docMk/>
            <pc:sldMk cId="1438434093" sldId="368"/>
            <ac:spMk id="15" creationId="{3B8EDE52-F53C-44FB-B498-398514AC245B}"/>
          </ac:spMkLst>
        </pc:spChg>
        <pc:spChg chg="add mod">
          <ac:chgData name="何路" userId="S::m09158023@o365.mcut.edu.tw::348fb45a-d8b2-4bea-b5b1-e0f2bea58a10" providerId="AD" clId="Web-{8EC95395-20F0-3661-E023-6B5F6E8E3A9C}" dt="2021-12-15T05:29:21.347" v="1928" actId="20577"/>
          <ac:spMkLst>
            <pc:docMk/>
            <pc:sldMk cId="1438434093" sldId="368"/>
            <ac:spMk id="17" creationId="{7D653B5E-018F-4C63-8419-CBD31545ACC5}"/>
          </ac:spMkLst>
        </pc:spChg>
        <pc:spChg chg="del">
          <ac:chgData name="何路" userId="S::m09158023@o365.mcut.edu.tw::348fb45a-d8b2-4bea-b5b1-e0f2bea58a10" providerId="AD" clId="Web-{8EC95395-20F0-3661-E023-6B5F6E8E3A9C}" dt="2021-12-15T02:35:07.185" v="1151"/>
          <ac:spMkLst>
            <pc:docMk/>
            <pc:sldMk cId="1438434093" sldId="368"/>
            <ac:spMk id="19" creationId="{C78431B3-D2C5-4B0F-9119-527B8D9A8A2A}"/>
          </ac:spMkLst>
        </pc:spChg>
        <pc:graphicFrameChg chg="add mod modGraphic">
          <ac:chgData name="何路" userId="S::m09158023@o365.mcut.edu.tw::348fb45a-d8b2-4bea-b5b1-e0f2bea58a10" providerId="AD" clId="Web-{8EC95395-20F0-3661-E023-6B5F6E8E3A9C}" dt="2021-12-15T06:45:52.942" v="2472"/>
          <ac:graphicFrameMkLst>
            <pc:docMk/>
            <pc:sldMk cId="1438434093" sldId="368"/>
            <ac:graphicFrameMk id="16" creationId="{54442EE0-583E-4666-BBA8-85033EAD2911}"/>
          </ac:graphicFrameMkLst>
        </pc:graphicFrameChg>
        <pc:picChg chg="add mod">
          <ac:chgData name="何路" userId="S::m09158023@o365.mcut.edu.tw::348fb45a-d8b2-4bea-b5b1-e0f2bea58a10" providerId="AD" clId="Web-{8EC95395-20F0-3661-E023-6B5F6E8E3A9C}" dt="2021-12-15T05:27:48.517" v="1901" actId="1076"/>
          <ac:picMkLst>
            <pc:docMk/>
            <pc:sldMk cId="1438434093" sldId="368"/>
            <ac:picMk id="3" creationId="{33BF3383-CF9D-4B1B-BCE0-F81DD43562F1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5:27:48.548" v="1902" actId="1076"/>
          <ac:picMkLst>
            <pc:docMk/>
            <pc:sldMk cId="1438434093" sldId="368"/>
            <ac:picMk id="4" creationId="{B35ABDB8-923F-4BE2-B41B-C0D72681C8E6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7:53.250" v="2015"/>
          <ac:picMkLst>
            <pc:docMk/>
            <pc:sldMk cId="1438434093" sldId="368"/>
            <ac:picMk id="7" creationId="{E00AF3EC-A4B7-4330-B6D5-6CF22BFD3A1F}"/>
          </ac:picMkLst>
        </pc:picChg>
      </pc:sldChg>
      <pc:sldChg chg="addSp delSp modSp add replId">
        <pc:chgData name="何路" userId="S::m09158023@o365.mcut.edu.tw::348fb45a-d8b2-4bea-b5b1-e0f2bea58a10" providerId="AD" clId="Web-{8EC95395-20F0-3661-E023-6B5F6E8E3A9C}" dt="2021-12-15T07:03:06.560" v="2701" actId="1076"/>
        <pc:sldMkLst>
          <pc:docMk/>
          <pc:sldMk cId="1957157316" sldId="369"/>
        </pc:sldMkLst>
        <pc:spChg chg="del">
          <ac:chgData name="何路" userId="S::m09158023@o365.mcut.edu.tw::348fb45a-d8b2-4bea-b5b1-e0f2bea58a10" providerId="AD" clId="Web-{8EC95395-20F0-3661-E023-6B5F6E8E3A9C}" dt="2021-12-15T02:35:28.873" v="1160"/>
          <ac:spMkLst>
            <pc:docMk/>
            <pc:sldMk cId="1957157316" sldId="369"/>
            <ac:spMk id="3" creationId="{53C2B701-2B29-4A52-A892-6C79CAABBD46}"/>
          </ac:spMkLst>
        </pc:spChg>
        <pc:spChg chg="del">
          <ac:chgData name="何路" userId="S::m09158023@o365.mcut.edu.tw::348fb45a-d8b2-4bea-b5b1-e0f2bea58a10" providerId="AD" clId="Web-{8EC95395-20F0-3661-E023-6B5F6E8E3A9C}" dt="2021-12-15T02:35:28.873" v="1159"/>
          <ac:spMkLst>
            <pc:docMk/>
            <pc:sldMk cId="1957157316" sldId="369"/>
            <ac:spMk id="4" creationId="{40177089-644B-4952-B35C-CCB01C70835F}"/>
          </ac:spMkLst>
        </pc:spChg>
        <pc:spChg chg="mod">
          <ac:chgData name="何路" userId="S::m09158023@o365.mcut.edu.tw::348fb45a-d8b2-4bea-b5b1-e0f2bea58a10" providerId="AD" clId="Web-{8EC95395-20F0-3661-E023-6B5F6E8E3A9C}" dt="2021-12-15T02:36:11.702" v="1174" actId="1076"/>
          <ac:spMkLst>
            <pc:docMk/>
            <pc:sldMk cId="1957157316" sldId="369"/>
            <ac:spMk id="5" creationId="{D8077077-F3C9-455A-9613-DE804FD8A9E2}"/>
          </ac:spMkLst>
        </pc:spChg>
        <pc:spChg chg="del">
          <ac:chgData name="何路" userId="S::m09158023@o365.mcut.edu.tw::348fb45a-d8b2-4bea-b5b1-e0f2bea58a10" providerId="AD" clId="Web-{8EC95395-20F0-3661-E023-6B5F6E8E3A9C}" dt="2021-12-15T02:35:28.873" v="1158"/>
          <ac:spMkLst>
            <pc:docMk/>
            <pc:sldMk cId="1957157316" sldId="369"/>
            <ac:spMk id="6" creationId="{BA6A3ABC-15B1-43C8-ACA1-CF87B453198B}"/>
          </ac:spMkLst>
        </pc:spChg>
        <pc:spChg chg="mod">
          <ac:chgData name="何路" userId="S::m09158023@o365.mcut.edu.tw::348fb45a-d8b2-4bea-b5b1-e0f2bea58a10" providerId="AD" clId="Web-{8EC95395-20F0-3661-E023-6B5F6E8E3A9C}" dt="2021-12-15T07:02:03.246" v="2686" actId="1076"/>
          <ac:spMkLst>
            <pc:docMk/>
            <pc:sldMk cId="1957157316" sldId="369"/>
            <ac:spMk id="7" creationId="{A742F1DE-96CB-4331-ADFE-1155B61ED784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35:43.278" v="1987"/>
          <ac:spMkLst>
            <pc:docMk/>
            <pc:sldMk cId="1957157316" sldId="369"/>
            <ac:spMk id="12" creationId="{6F82F52B-7FA7-4CF7-96FC-0868DC9A4355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37:49.219" v="2013"/>
          <ac:spMkLst>
            <pc:docMk/>
            <pc:sldMk cId="1957157316" sldId="369"/>
            <ac:spMk id="15" creationId="{E1C6DE86-3B3C-4D4B-8348-B7B940380C17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37:49.219" v="2013"/>
          <ac:spMkLst>
            <pc:docMk/>
            <pc:sldMk cId="1957157316" sldId="369"/>
            <ac:spMk id="17" creationId="{0175F8DF-1D1A-4DEC-B666-AB0119336A1B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21:54.595" v="2212"/>
          <ac:spMkLst>
            <pc:docMk/>
            <pc:sldMk cId="1957157316" sldId="369"/>
            <ac:spMk id="18" creationId="{B284B4CA-B3DA-4F5C-800D-0D2E6D672D54}"/>
          </ac:spMkLst>
        </pc:spChg>
        <pc:spChg chg="del">
          <ac:chgData name="何路" userId="S::m09158023@o365.mcut.edu.tw::348fb45a-d8b2-4bea-b5b1-e0f2bea58a10" providerId="AD" clId="Web-{8EC95395-20F0-3661-E023-6B5F6E8E3A9C}" dt="2021-12-15T02:35:28.873" v="1161"/>
          <ac:spMkLst>
            <pc:docMk/>
            <pc:sldMk cId="1957157316" sldId="369"/>
            <ac:spMk id="19" creationId="{C78431B3-D2C5-4B0F-9119-527B8D9A8A2A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21:54.595" v="2210"/>
          <ac:spMkLst>
            <pc:docMk/>
            <pc:sldMk cId="1957157316" sldId="369"/>
            <ac:spMk id="20" creationId="{C97A7F15-B01E-49BB-84BF-86BC5C1B9086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5:51:02.472" v="2055"/>
          <ac:spMkLst>
            <pc:docMk/>
            <pc:sldMk cId="1957157316" sldId="369"/>
            <ac:spMk id="21" creationId="{9B38CA55-F3F5-4A95-8DA7-BA927ED7148B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21:54.595" v="2209"/>
          <ac:spMkLst>
            <pc:docMk/>
            <pc:sldMk cId="1957157316" sldId="369"/>
            <ac:spMk id="22" creationId="{0D431A7F-420B-4713-B278-C9F94C50C050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21:54.595" v="2208"/>
          <ac:spMkLst>
            <pc:docMk/>
            <pc:sldMk cId="1957157316" sldId="369"/>
            <ac:spMk id="23" creationId="{CDF38B54-0BC0-406D-A270-38D1F5CEBF5B}"/>
          </ac:spMkLst>
        </pc:spChg>
        <pc:spChg chg="add del mod">
          <ac:chgData name="何路" userId="S::m09158023@o365.mcut.edu.tw::348fb45a-d8b2-4bea-b5b1-e0f2bea58a10" providerId="AD" clId="Web-{8EC95395-20F0-3661-E023-6B5F6E8E3A9C}" dt="2021-12-15T06:30:10.747" v="2230"/>
          <ac:spMkLst>
            <pc:docMk/>
            <pc:sldMk cId="1957157316" sldId="369"/>
            <ac:spMk id="24" creationId="{04AC3E44-DD20-4DCF-A407-5E41B25F9038}"/>
          </ac:spMkLst>
        </pc:spChg>
        <pc:spChg chg="add mod">
          <ac:chgData name="何路" userId="S::m09158023@o365.mcut.edu.tw::348fb45a-d8b2-4bea-b5b1-e0f2bea58a10" providerId="AD" clId="Web-{8EC95395-20F0-3661-E023-6B5F6E8E3A9C}" dt="2021-12-15T07:02:24.091" v="2691" actId="1076"/>
          <ac:spMkLst>
            <pc:docMk/>
            <pc:sldMk cId="1957157316" sldId="369"/>
            <ac:spMk id="25" creationId="{FB3D5E39-0D77-487A-ADD2-880D0A9C170B}"/>
          </ac:spMkLst>
        </pc:spChg>
        <pc:spChg chg="add mod">
          <ac:chgData name="何路" userId="S::m09158023@o365.mcut.edu.tw::348fb45a-d8b2-4bea-b5b1-e0f2bea58a10" providerId="AD" clId="Web-{8EC95395-20F0-3661-E023-6B5F6E8E3A9C}" dt="2021-12-15T07:02:54.216" v="2697" actId="14100"/>
          <ac:spMkLst>
            <pc:docMk/>
            <pc:sldMk cId="1957157316" sldId="369"/>
            <ac:spMk id="26" creationId="{2A6ACCA4-B147-43D5-BD4E-FC42341B0489}"/>
          </ac:spMkLst>
        </pc:spChg>
        <pc:graphicFrameChg chg="add del mod">
          <ac:chgData name="何路" userId="S::m09158023@o365.mcut.edu.tw::348fb45a-d8b2-4bea-b5b1-e0f2bea58a10" providerId="AD" clId="Web-{8EC95395-20F0-3661-E023-6B5F6E8E3A9C}" dt="2021-12-15T05:32:07.617" v="1944"/>
          <ac:graphicFrameMkLst>
            <pc:docMk/>
            <pc:sldMk cId="1957157316" sldId="369"/>
            <ac:graphicFrameMk id="6" creationId="{EE3B81F1-2B63-4597-8453-7DEEBF65187D}"/>
          </ac:graphicFrameMkLst>
        </pc:graphicFrameChg>
        <pc:picChg chg="add del mod">
          <ac:chgData name="何路" userId="S::m09158023@o365.mcut.edu.tw::348fb45a-d8b2-4bea-b5b1-e0f2bea58a10" providerId="AD" clId="Web-{8EC95395-20F0-3661-E023-6B5F6E8E3A9C}" dt="2021-12-15T06:21:54.595" v="2214"/>
          <ac:picMkLst>
            <pc:docMk/>
            <pc:sldMk cId="1957157316" sldId="369"/>
            <ac:picMk id="3" creationId="{2BEA5AB5-B263-44DF-93E1-D4C0BC401780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2:07.617" v="1943"/>
          <ac:picMkLst>
            <pc:docMk/>
            <pc:sldMk cId="1957157316" sldId="369"/>
            <ac:picMk id="8" creationId="{0A8816CB-5DCC-4A2A-80F4-19C544952722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2:07.617" v="1942"/>
          <ac:picMkLst>
            <pc:docMk/>
            <pc:sldMk cId="1957157316" sldId="369"/>
            <ac:picMk id="9" creationId="{68361BEC-86CF-4460-A25F-5A2D7CA6EEC5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2:07.617" v="1941"/>
          <ac:picMkLst>
            <pc:docMk/>
            <pc:sldMk cId="1957157316" sldId="369"/>
            <ac:picMk id="10" creationId="{53FB4DD2-7DB6-4A31-8A24-DC553863BB66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2:07.617" v="1940"/>
          <ac:picMkLst>
            <pc:docMk/>
            <pc:sldMk cId="1957157316" sldId="369"/>
            <ac:picMk id="11" creationId="{410CD06E-B395-480A-A542-9BF71A97FF21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4:17.605" v="1986"/>
          <ac:picMkLst>
            <pc:docMk/>
            <pc:sldMk cId="1957157316" sldId="369"/>
            <ac:picMk id="13" creationId="{B58B6C29-9E8A-45E7-A46E-F3655E8784CC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6:21:54.595" v="2213"/>
          <ac:picMkLst>
            <pc:docMk/>
            <pc:sldMk cId="1957157316" sldId="369"/>
            <ac:picMk id="14" creationId="{214BB950-E5C7-4AD0-BC22-9B363D79D1E2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5:37:49.219" v="2013"/>
          <ac:picMkLst>
            <pc:docMk/>
            <pc:sldMk cId="1957157316" sldId="369"/>
            <ac:picMk id="16" creationId="{6B6DB113-2D0D-4586-A433-FFDBB5928633}"/>
          </ac:picMkLst>
        </pc:picChg>
        <pc:picChg chg="add del mod">
          <ac:chgData name="何路" userId="S::m09158023@o365.mcut.edu.tw::348fb45a-d8b2-4bea-b5b1-e0f2bea58a10" providerId="AD" clId="Web-{8EC95395-20F0-3661-E023-6B5F6E8E3A9C}" dt="2021-12-15T06:21:54.595" v="2211"/>
          <ac:picMkLst>
            <pc:docMk/>
            <pc:sldMk cId="1957157316" sldId="369"/>
            <ac:picMk id="19" creationId="{CAB67831-EFC4-480D-B9AA-EFDE0B39968D}"/>
          </ac:picMkLst>
        </pc:picChg>
        <pc:cxnChg chg="add mod">
          <ac:chgData name="何路" userId="S::m09158023@o365.mcut.edu.tw::348fb45a-d8b2-4bea-b5b1-e0f2bea58a10" providerId="AD" clId="Web-{8EC95395-20F0-3661-E023-6B5F6E8E3A9C}" dt="2021-12-15T07:03:06.560" v="2701" actId="1076"/>
          <ac:cxnSpMkLst>
            <pc:docMk/>
            <pc:sldMk cId="1957157316" sldId="369"/>
            <ac:cxnSpMk id="27" creationId="{B2DF7774-340F-4915-992E-94EBD62095E8}"/>
          </ac:cxnSpMkLst>
        </pc:cxnChg>
      </pc:sldChg>
      <pc:sldChg chg="addSp delSp modSp add replId">
        <pc:chgData name="何路" userId="S::m09158023@o365.mcut.edu.tw::348fb45a-d8b2-4bea-b5b1-e0f2bea58a10" providerId="AD" clId="Web-{8EC95395-20F0-3661-E023-6B5F6E8E3A9C}" dt="2021-12-15T07:00:32.744" v="2678" actId="1076"/>
        <pc:sldMkLst>
          <pc:docMk/>
          <pc:sldMk cId="2582182285" sldId="370"/>
        </pc:sldMkLst>
        <pc:spChg chg="add mod">
          <ac:chgData name="何路" userId="S::m09158023@o365.mcut.edu.tw::348fb45a-d8b2-4bea-b5b1-e0f2bea58a10" providerId="AD" clId="Web-{8EC95395-20F0-3661-E023-6B5F6E8E3A9C}" dt="2021-12-15T07:00:30.900" v="2677" actId="1076"/>
          <ac:spMkLst>
            <pc:docMk/>
            <pc:sldMk cId="2582182285" sldId="370"/>
            <ac:spMk id="3" creationId="{1A5F7FC3-257E-49CD-A163-3E7917F493C9}"/>
          </ac:spMkLst>
        </pc:spChg>
        <pc:spChg chg="del">
          <ac:chgData name="何路" userId="S::m09158023@o365.mcut.edu.tw::348fb45a-d8b2-4bea-b5b1-e0f2bea58a10" providerId="AD" clId="Web-{8EC95395-20F0-3661-E023-6B5F6E8E3A9C}" dt="2021-12-15T02:35:48.155" v="1168"/>
          <ac:spMkLst>
            <pc:docMk/>
            <pc:sldMk cId="2582182285" sldId="370"/>
            <ac:spMk id="3" creationId="{53C2B701-2B29-4A52-A892-6C79CAABBD46}"/>
          </ac:spMkLst>
        </pc:spChg>
        <pc:spChg chg="add mod">
          <ac:chgData name="何路" userId="S::m09158023@o365.mcut.edu.tw::348fb45a-d8b2-4bea-b5b1-e0f2bea58a10" providerId="AD" clId="Web-{8EC95395-20F0-3661-E023-6B5F6E8E3A9C}" dt="2021-12-15T07:00:32.744" v="2678" actId="1076"/>
          <ac:spMkLst>
            <pc:docMk/>
            <pc:sldMk cId="2582182285" sldId="370"/>
            <ac:spMk id="4" creationId="{4E20A7D2-4A9C-4E9E-AEDC-E508783B3368}"/>
          </ac:spMkLst>
        </pc:spChg>
        <pc:spChg chg="del">
          <ac:chgData name="何路" userId="S::m09158023@o365.mcut.edu.tw::348fb45a-d8b2-4bea-b5b1-e0f2bea58a10" providerId="AD" clId="Web-{8EC95395-20F0-3661-E023-6B5F6E8E3A9C}" dt="2021-12-15T02:35:48.155" v="1166"/>
          <ac:spMkLst>
            <pc:docMk/>
            <pc:sldMk cId="2582182285" sldId="370"/>
            <ac:spMk id="5" creationId="{5E67CE47-4D0B-4FE9-900D-08F9FB284866}"/>
          </ac:spMkLst>
        </pc:spChg>
        <pc:spChg chg="del">
          <ac:chgData name="何路" userId="S::m09158023@o365.mcut.edu.tw::348fb45a-d8b2-4bea-b5b1-e0f2bea58a10" providerId="AD" clId="Web-{8EC95395-20F0-3661-E023-6B5F6E8E3A9C}" dt="2021-12-15T02:35:48.155" v="1165"/>
          <ac:spMkLst>
            <pc:docMk/>
            <pc:sldMk cId="2582182285" sldId="370"/>
            <ac:spMk id="6" creationId="{AB037586-238A-44ED-BAAB-C2B85451DCFF}"/>
          </ac:spMkLst>
        </pc:spChg>
        <pc:spChg chg="add mod">
          <ac:chgData name="何路" userId="S::m09158023@o365.mcut.edu.tw::348fb45a-d8b2-4bea-b5b1-e0f2bea58a10" providerId="AD" clId="Web-{8EC95395-20F0-3661-E023-6B5F6E8E3A9C}" dt="2021-12-15T06:59:24.836" v="2630" actId="1076"/>
          <ac:spMkLst>
            <pc:docMk/>
            <pc:sldMk cId="2582182285" sldId="370"/>
            <ac:spMk id="7" creationId="{86CF49C2-CD64-4694-9CE9-7587D4677431}"/>
          </ac:spMkLst>
        </pc:spChg>
        <pc:spChg chg="mod">
          <ac:chgData name="何路" userId="S::m09158023@o365.mcut.edu.tw::348fb45a-d8b2-4bea-b5b1-e0f2bea58a10" providerId="AD" clId="Web-{8EC95395-20F0-3661-E023-6B5F6E8E3A9C}" dt="2021-12-15T07:00:22.478" v="2676" actId="1076"/>
          <ac:spMkLst>
            <pc:docMk/>
            <pc:sldMk cId="2582182285" sldId="370"/>
            <ac:spMk id="8" creationId="{7456490A-33E0-4831-8A9D-FE88F50BAE42}"/>
          </ac:spMkLst>
        </pc:spChg>
        <pc:spChg chg="mod">
          <ac:chgData name="何路" userId="S::m09158023@o365.mcut.edu.tw::348fb45a-d8b2-4bea-b5b1-e0f2bea58a10" providerId="AD" clId="Web-{8EC95395-20F0-3661-E023-6B5F6E8E3A9C}" dt="2021-12-15T02:36:01.296" v="1172" actId="1076"/>
          <ac:spMkLst>
            <pc:docMk/>
            <pc:sldMk cId="2582182285" sldId="370"/>
            <ac:spMk id="9" creationId="{A92C690C-F399-4EBA-9EDD-DA38A7625094}"/>
          </ac:spMkLst>
        </pc:spChg>
        <pc:spChg chg="add mod">
          <ac:chgData name="何路" userId="S::m09158023@o365.mcut.edu.tw::348fb45a-d8b2-4bea-b5b1-e0f2bea58a10" providerId="AD" clId="Web-{8EC95395-20F0-3661-E023-6B5F6E8E3A9C}" dt="2021-12-15T06:59:28.805" v="2633" actId="1076"/>
          <ac:spMkLst>
            <pc:docMk/>
            <pc:sldMk cId="2582182285" sldId="370"/>
            <ac:spMk id="11" creationId="{4A5942B0-9E3F-4B76-B931-4670DB33507E}"/>
          </ac:spMkLst>
        </pc:spChg>
        <pc:spChg chg="add mod">
          <ac:chgData name="何路" userId="S::m09158023@o365.mcut.edu.tw::348fb45a-d8b2-4bea-b5b1-e0f2bea58a10" providerId="AD" clId="Web-{8EC95395-20F0-3661-E023-6B5F6E8E3A9C}" dt="2021-12-15T06:43:07.532" v="2428" actId="20577"/>
          <ac:spMkLst>
            <pc:docMk/>
            <pc:sldMk cId="2582182285" sldId="370"/>
            <ac:spMk id="12" creationId="{0F38DD08-BC76-4C0E-AAC4-69CB94513445}"/>
          </ac:spMkLst>
        </pc:spChg>
        <pc:spChg chg="del">
          <ac:chgData name="何路" userId="S::m09158023@o365.mcut.edu.tw::348fb45a-d8b2-4bea-b5b1-e0f2bea58a10" providerId="AD" clId="Web-{8EC95395-20F0-3661-E023-6B5F6E8E3A9C}" dt="2021-12-15T02:35:51.842" v="1171"/>
          <ac:spMkLst>
            <pc:docMk/>
            <pc:sldMk cId="2582182285" sldId="370"/>
            <ac:spMk id="12" creationId="{54A0B9F2-9CA3-478F-9657-4F5BA12ECAA8}"/>
          </ac:spMkLst>
        </pc:spChg>
        <pc:spChg chg="del">
          <ac:chgData name="何路" userId="S::m09158023@o365.mcut.edu.tw::348fb45a-d8b2-4bea-b5b1-e0f2bea58a10" providerId="AD" clId="Web-{8EC95395-20F0-3661-E023-6B5F6E8E3A9C}" dt="2021-12-15T02:35:51.842" v="1170"/>
          <ac:spMkLst>
            <pc:docMk/>
            <pc:sldMk cId="2582182285" sldId="370"/>
            <ac:spMk id="13" creationId="{54A0B9F2-9CA3-478F-9657-4F5BA12ECAA8}"/>
          </ac:spMkLst>
        </pc:spChg>
        <pc:spChg chg="add">
          <ac:chgData name="何路" userId="S::m09158023@o365.mcut.edu.tw::348fb45a-d8b2-4bea-b5b1-e0f2bea58a10" providerId="AD" clId="Web-{8EC95395-20F0-3661-E023-6B5F6E8E3A9C}" dt="2021-12-15T06:21:56.736" v="2215"/>
          <ac:spMkLst>
            <pc:docMk/>
            <pc:sldMk cId="2582182285" sldId="370"/>
            <ac:spMk id="13" creationId="{8A684036-37CD-4BA2-8430-A70F6D4412C7}"/>
          </ac:spMkLst>
        </pc:spChg>
        <pc:spChg chg="add mod">
          <ac:chgData name="何路" userId="S::m09158023@o365.mcut.edu.tw::348fb45a-d8b2-4bea-b5b1-e0f2bea58a10" providerId="AD" clId="Web-{8EC95395-20F0-3661-E023-6B5F6E8E3A9C}" dt="2021-12-15T06:42:03.530" v="2412" actId="14100"/>
          <ac:spMkLst>
            <pc:docMk/>
            <pc:sldMk cId="2582182285" sldId="370"/>
            <ac:spMk id="14" creationId="{4AF9000D-2A2F-4387-8364-FFCDF68CEEF9}"/>
          </ac:spMkLst>
        </pc:spChg>
        <pc:spChg chg="del">
          <ac:chgData name="何路" userId="S::m09158023@o365.mcut.edu.tw::348fb45a-d8b2-4bea-b5b1-e0f2bea58a10" providerId="AD" clId="Web-{8EC95395-20F0-3661-E023-6B5F6E8E3A9C}" dt="2021-12-15T02:35:48.155" v="1163"/>
          <ac:spMkLst>
            <pc:docMk/>
            <pc:sldMk cId="2582182285" sldId="370"/>
            <ac:spMk id="14" creationId="{9342B55A-5903-4683-9A30-EF7840B0F0A3}"/>
          </ac:spMkLst>
        </pc:spChg>
        <pc:spChg chg="add mod">
          <ac:chgData name="何路" userId="S::m09158023@o365.mcut.edu.tw::348fb45a-d8b2-4bea-b5b1-e0f2bea58a10" providerId="AD" clId="Web-{8EC95395-20F0-3661-E023-6B5F6E8E3A9C}" dt="2021-12-15T07:00:02.431" v="2674" actId="20577"/>
          <ac:spMkLst>
            <pc:docMk/>
            <pc:sldMk cId="2582182285" sldId="370"/>
            <ac:spMk id="16" creationId="{86AB7571-B19D-4035-8081-22D015E1EC64}"/>
          </ac:spMkLst>
        </pc:spChg>
        <pc:spChg chg="del">
          <ac:chgData name="何路" userId="S::m09158023@o365.mcut.edu.tw::348fb45a-d8b2-4bea-b5b1-e0f2bea58a10" providerId="AD" clId="Web-{8EC95395-20F0-3661-E023-6B5F6E8E3A9C}" dt="2021-12-15T02:35:48.155" v="1169"/>
          <ac:spMkLst>
            <pc:docMk/>
            <pc:sldMk cId="2582182285" sldId="370"/>
            <ac:spMk id="19" creationId="{C78431B3-D2C5-4B0F-9119-527B8D9A8A2A}"/>
          </ac:spMkLst>
        </pc:spChg>
        <pc:picChg chg="del">
          <ac:chgData name="何路" userId="S::m09158023@o365.mcut.edu.tw::348fb45a-d8b2-4bea-b5b1-e0f2bea58a10" providerId="AD" clId="Web-{8EC95395-20F0-3661-E023-6B5F6E8E3A9C}" dt="2021-12-15T02:35:48.155" v="1167"/>
          <ac:picMkLst>
            <pc:docMk/>
            <pc:sldMk cId="2582182285" sldId="370"/>
            <ac:picMk id="4" creationId="{E2F9B10F-ECA8-478F-9FFB-5416A3EDD6A5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59:24.821" v="2628" actId="1076"/>
          <ac:picMkLst>
            <pc:docMk/>
            <pc:sldMk cId="2582182285" sldId="370"/>
            <ac:picMk id="5" creationId="{F33E8B04-F263-4005-BCE0-2B31D1829AA1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59:24.836" v="2629" actId="1076"/>
          <ac:picMkLst>
            <pc:docMk/>
            <pc:sldMk cId="2582182285" sldId="370"/>
            <ac:picMk id="6" creationId="{E5D6CF1A-901E-490C-AABC-B7B37A47E50C}"/>
          </ac:picMkLst>
        </pc:picChg>
        <pc:picChg chg="del">
          <ac:chgData name="何路" userId="S::m09158023@o365.mcut.edu.tw::348fb45a-d8b2-4bea-b5b1-e0f2bea58a10" providerId="AD" clId="Web-{8EC95395-20F0-3661-E023-6B5F6E8E3A9C}" dt="2021-12-15T02:35:48.155" v="1164"/>
          <ac:picMkLst>
            <pc:docMk/>
            <pc:sldMk cId="2582182285" sldId="370"/>
            <ac:picMk id="7" creationId="{1082483B-A54A-43D7-90A2-173E8289FD3E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59:28.790" v="2632" actId="1076"/>
          <ac:picMkLst>
            <pc:docMk/>
            <pc:sldMk cId="2582182285" sldId="370"/>
            <ac:picMk id="10" creationId="{919A5BA3-1951-4BAA-B1E0-FCEC5C1245EA}"/>
          </ac:picMkLst>
        </pc:picChg>
        <pc:picChg chg="add mod">
          <ac:chgData name="何路" userId="S::m09158023@o365.mcut.edu.tw::348fb45a-d8b2-4bea-b5b1-e0f2bea58a10" providerId="AD" clId="Web-{8EC95395-20F0-3661-E023-6B5F6E8E3A9C}" dt="2021-12-15T06:59:30.993" v="2635" actId="1076"/>
          <ac:picMkLst>
            <pc:docMk/>
            <pc:sldMk cId="2582182285" sldId="370"/>
            <ac:picMk id="15" creationId="{617048E8-02A1-4ADF-A66D-E3E575E527FB}"/>
          </ac:picMkLst>
        </pc:picChg>
      </pc:sldChg>
      <pc:sldChg chg="delSp modSp add replId">
        <pc:chgData name="何路" userId="S::m09158023@o365.mcut.edu.tw::348fb45a-d8b2-4bea-b5b1-e0f2bea58a10" providerId="AD" clId="Web-{8EC95395-20F0-3661-E023-6B5F6E8E3A9C}" dt="2021-12-15T06:43:35.548" v="2433" actId="1076"/>
        <pc:sldMkLst>
          <pc:docMk/>
          <pc:sldMk cId="923749892" sldId="371"/>
        </pc:sldMkLst>
        <pc:spChg chg="mod">
          <ac:chgData name="何路" userId="S::m09158023@o365.mcut.edu.tw::348fb45a-d8b2-4bea-b5b1-e0f2bea58a10" providerId="AD" clId="Web-{8EC95395-20F0-3661-E023-6B5F6E8E3A9C}" dt="2021-12-15T06:43:35.548" v="2433" actId="1076"/>
          <ac:spMkLst>
            <pc:docMk/>
            <pc:sldMk cId="923749892" sldId="371"/>
            <ac:spMk id="3" creationId="{6E78EE78-994C-4DFD-BECF-F198DEC5954F}"/>
          </ac:spMkLst>
        </pc:spChg>
        <pc:spChg chg="mod">
          <ac:chgData name="何路" userId="S::m09158023@o365.mcut.edu.tw::348fb45a-d8b2-4bea-b5b1-e0f2bea58a10" providerId="AD" clId="Web-{8EC95395-20F0-3661-E023-6B5F6E8E3A9C}" dt="2021-12-15T02:36:55.453" v="1187" actId="1076"/>
          <ac:spMkLst>
            <pc:docMk/>
            <pc:sldMk cId="923749892" sldId="371"/>
            <ac:spMk id="4" creationId="{2B364F24-B626-4346-9019-AA22433F4B9D}"/>
          </ac:spMkLst>
        </pc:spChg>
        <pc:spChg chg="del mod">
          <ac:chgData name="何路" userId="S::m09158023@o365.mcut.edu.tw::348fb45a-d8b2-4bea-b5b1-e0f2bea58a10" providerId="AD" clId="Web-{8EC95395-20F0-3661-E023-6B5F6E8E3A9C}" dt="2021-12-15T02:36:50.281" v="1185"/>
          <ac:spMkLst>
            <pc:docMk/>
            <pc:sldMk cId="923749892" sldId="371"/>
            <ac:spMk id="5" creationId="{A10F7F0C-A426-4856-9967-F199F72A4CC0}"/>
          </ac:spMkLst>
        </pc:spChg>
        <pc:spChg chg="del">
          <ac:chgData name="何路" userId="S::m09158023@o365.mcut.edu.tw::348fb45a-d8b2-4bea-b5b1-e0f2bea58a10" providerId="AD" clId="Web-{8EC95395-20F0-3661-E023-6B5F6E8E3A9C}" dt="2021-12-15T02:36:50.281" v="1184"/>
          <ac:spMkLst>
            <pc:docMk/>
            <pc:sldMk cId="923749892" sldId="371"/>
            <ac:spMk id="6" creationId="{34AE9E03-C8A4-4543-96DD-FE4E4E15B83B}"/>
          </ac:spMkLst>
        </pc:spChg>
        <pc:spChg chg="del">
          <ac:chgData name="何路" userId="S::m09158023@o365.mcut.edu.tw::348fb45a-d8b2-4bea-b5b1-e0f2bea58a10" providerId="AD" clId="Web-{8EC95395-20F0-3661-E023-6B5F6E8E3A9C}" dt="2021-12-15T02:36:50.281" v="1186"/>
          <ac:spMkLst>
            <pc:docMk/>
            <pc:sldMk cId="923749892" sldId="371"/>
            <ac:spMk id="19" creationId="{C78431B3-D2C5-4B0F-9119-527B8D9A8A2A}"/>
          </ac:spMkLst>
        </pc:spChg>
      </pc:sldChg>
    </pc:docChg>
  </pc:docChgLst>
  <pc:docChgLst>
    <pc:chgData name="何路" userId="S::m09158023@o365.mcut.edu.tw::348fb45a-d8b2-4bea-b5b1-e0f2bea58a10" providerId="AD" clId="Web-{1D285E21-C71A-44D3-A02B-62DB7875C82A}"/>
    <pc:docChg chg="addSld delSld modSld addMainMaster modMainMaster">
      <pc:chgData name="何路" userId="S::m09158023@o365.mcut.edu.tw::348fb45a-d8b2-4bea-b5b1-e0f2bea58a10" providerId="AD" clId="Web-{1D285E21-C71A-44D3-A02B-62DB7875C82A}" dt="2021-09-02T01:46:08.817" v="18"/>
      <pc:docMkLst>
        <pc:docMk/>
      </pc:docMkLst>
      <pc:sldChg chg="delSp del">
        <pc:chgData name="何路" userId="S::m09158023@o365.mcut.edu.tw::348fb45a-d8b2-4bea-b5b1-e0f2bea58a10" providerId="AD" clId="Web-{1D285E21-C71A-44D3-A02B-62DB7875C82A}" dt="2021-09-02T01:46:08.817" v="18"/>
        <pc:sldMkLst>
          <pc:docMk/>
          <pc:sldMk cId="3717197207" sldId="256"/>
        </pc:sldMkLst>
        <pc:spChg chg="del">
          <ac:chgData name="何路" userId="S::m09158023@o365.mcut.edu.tw::348fb45a-d8b2-4bea-b5b1-e0f2bea58a10" providerId="AD" clId="Web-{1D285E21-C71A-44D3-A02B-62DB7875C82A}" dt="2021-09-02T01:45:11.753" v="0"/>
          <ac:spMkLst>
            <pc:docMk/>
            <pc:sldMk cId="3717197207" sldId="256"/>
            <ac:spMk id="3" creationId="{00000000-0000-0000-0000-000000000000}"/>
          </ac:spMkLst>
        </pc:spChg>
      </pc:sldChg>
      <pc:sldChg chg="add">
        <pc:chgData name="何路" userId="S::m09158023@o365.mcut.edu.tw::348fb45a-d8b2-4bea-b5b1-e0f2bea58a10" providerId="AD" clId="Web-{1D285E21-C71A-44D3-A02B-62DB7875C82A}" dt="2021-09-02T01:45:13.769" v="1"/>
        <pc:sldMkLst>
          <pc:docMk/>
          <pc:sldMk cId="1661654805" sldId="257"/>
        </pc:sldMkLst>
      </pc:sldChg>
      <pc:sldChg chg="add">
        <pc:chgData name="何路" userId="S::m09158023@o365.mcut.edu.tw::348fb45a-d8b2-4bea-b5b1-e0f2bea58a10" providerId="AD" clId="Web-{1D285E21-C71A-44D3-A02B-62DB7875C82A}" dt="2021-09-02T01:45:14.722" v="2"/>
        <pc:sldMkLst>
          <pc:docMk/>
          <pc:sldMk cId="1226015047" sldId="258"/>
        </pc:sldMkLst>
      </pc:sldChg>
      <pc:sldChg chg="modSp add">
        <pc:chgData name="何路" userId="S::m09158023@o365.mcut.edu.tw::348fb45a-d8b2-4bea-b5b1-e0f2bea58a10" providerId="AD" clId="Web-{1D285E21-C71A-44D3-A02B-62DB7875C82A}" dt="2021-09-02T01:45:50.160" v="17" actId="20577"/>
        <pc:sldMkLst>
          <pc:docMk/>
          <pc:sldMk cId="4050421624" sldId="259"/>
        </pc:sldMkLst>
        <pc:spChg chg="mod">
          <ac:chgData name="何路" userId="S::m09158023@o365.mcut.edu.tw::348fb45a-d8b2-4bea-b5b1-e0f2bea58a10" providerId="AD" clId="Web-{1D285E21-C71A-44D3-A02B-62DB7875C82A}" dt="2021-09-02T01:45:50.160" v="17" actId="20577"/>
          <ac:spMkLst>
            <pc:docMk/>
            <pc:sldMk cId="4050421624" sldId="259"/>
            <ac:spMk id="3" creationId="{7EDC7946-2CAF-47C6-B092-A75367668EC8}"/>
          </ac:spMkLst>
        </pc:spChg>
      </pc:sldChg>
      <pc:sldChg chg="add">
        <pc:chgData name="何路" userId="S::m09158023@o365.mcut.edu.tw::348fb45a-d8b2-4bea-b5b1-e0f2bea58a10" providerId="AD" clId="Web-{1D285E21-C71A-44D3-A02B-62DB7875C82A}" dt="2021-09-02T01:45:17.128" v="4"/>
        <pc:sldMkLst>
          <pc:docMk/>
          <pc:sldMk cId="446011258" sldId="260"/>
        </pc:sldMkLst>
      </pc:sldChg>
      <pc:sldChg chg="add">
        <pc:chgData name="何路" userId="S::m09158023@o365.mcut.edu.tw::348fb45a-d8b2-4bea-b5b1-e0f2bea58a10" providerId="AD" clId="Web-{1D285E21-C71A-44D3-A02B-62DB7875C82A}" dt="2021-09-02T01:45:17.253" v="5"/>
        <pc:sldMkLst>
          <pc:docMk/>
          <pc:sldMk cId="1409426074" sldId="261"/>
        </pc:sldMkLst>
      </pc:sldChg>
      <pc:sldChg chg="add">
        <pc:chgData name="何路" userId="S::m09158023@o365.mcut.edu.tw::348fb45a-d8b2-4bea-b5b1-e0f2bea58a10" providerId="AD" clId="Web-{1D285E21-C71A-44D3-A02B-62DB7875C82A}" dt="2021-09-02T01:45:17.316" v="6"/>
        <pc:sldMkLst>
          <pc:docMk/>
          <pc:sldMk cId="815580900" sldId="262"/>
        </pc:sldMkLst>
      </pc:sldChg>
      <pc:sldChg chg="add">
        <pc:chgData name="何路" userId="S::m09158023@o365.mcut.edu.tw::348fb45a-d8b2-4bea-b5b1-e0f2bea58a10" providerId="AD" clId="Web-{1D285E21-C71A-44D3-A02B-62DB7875C82A}" dt="2021-09-02T01:45:17.472" v="7"/>
        <pc:sldMkLst>
          <pc:docMk/>
          <pc:sldMk cId="2924382945" sldId="263"/>
        </pc:sldMkLst>
      </pc:sldChg>
      <pc:sldChg chg="add">
        <pc:chgData name="何路" userId="S::m09158023@o365.mcut.edu.tw::348fb45a-d8b2-4bea-b5b1-e0f2bea58a10" providerId="AD" clId="Web-{1D285E21-C71A-44D3-A02B-62DB7875C82A}" dt="2021-09-02T01:45:17.566" v="8"/>
        <pc:sldMkLst>
          <pc:docMk/>
          <pc:sldMk cId="2895771885" sldId="264"/>
        </pc:sldMkLst>
      </pc:sldChg>
      <pc:sldChg chg="add">
        <pc:chgData name="何路" userId="S::m09158023@o365.mcut.edu.tw::348fb45a-d8b2-4bea-b5b1-e0f2bea58a10" providerId="AD" clId="Web-{1D285E21-C71A-44D3-A02B-62DB7875C82A}" dt="2021-09-02T01:45:17.644" v="9"/>
        <pc:sldMkLst>
          <pc:docMk/>
          <pc:sldMk cId="2775974893" sldId="265"/>
        </pc:sldMkLst>
      </pc:sldChg>
      <pc:sldChg chg="add">
        <pc:chgData name="何路" userId="S::m09158023@o365.mcut.edu.tw::348fb45a-d8b2-4bea-b5b1-e0f2bea58a10" providerId="AD" clId="Web-{1D285E21-C71A-44D3-A02B-62DB7875C82A}" dt="2021-09-02T01:45:17.706" v="10"/>
        <pc:sldMkLst>
          <pc:docMk/>
          <pc:sldMk cId="3996125737" sldId="266"/>
        </pc:sldMkLst>
      </pc:sldChg>
      <pc:sldChg chg="add">
        <pc:chgData name="何路" userId="S::m09158023@o365.mcut.edu.tw::348fb45a-d8b2-4bea-b5b1-e0f2bea58a10" providerId="AD" clId="Web-{1D285E21-C71A-44D3-A02B-62DB7875C82A}" dt="2021-09-02T01:45:17.800" v="11"/>
        <pc:sldMkLst>
          <pc:docMk/>
          <pc:sldMk cId="3512302771" sldId="267"/>
        </pc:sldMkLst>
      </pc:sldChg>
      <pc:sldChg chg="add">
        <pc:chgData name="何路" userId="S::m09158023@o365.mcut.edu.tw::348fb45a-d8b2-4bea-b5b1-e0f2bea58a10" providerId="AD" clId="Web-{1D285E21-C71A-44D3-A02B-62DB7875C82A}" dt="2021-09-02T01:45:17.909" v="12"/>
        <pc:sldMkLst>
          <pc:docMk/>
          <pc:sldMk cId="1379980003" sldId="268"/>
        </pc:sldMkLst>
      </pc:sldChg>
      <pc:sldChg chg="add">
        <pc:chgData name="何路" userId="S::m09158023@o365.mcut.edu.tw::348fb45a-d8b2-4bea-b5b1-e0f2bea58a10" providerId="AD" clId="Web-{1D285E21-C71A-44D3-A02B-62DB7875C82A}" dt="2021-09-02T01:45:18.034" v="13"/>
        <pc:sldMkLst>
          <pc:docMk/>
          <pc:sldMk cId="3346269046" sldId="269"/>
        </pc:sldMkLst>
      </pc:sldChg>
      <pc:sldMasterChg chg="add addSldLayout">
        <pc:chgData name="何路" userId="S::m09158023@o365.mcut.edu.tw::348fb45a-d8b2-4bea-b5b1-e0f2bea58a10" providerId="AD" clId="Web-{1D285E21-C71A-44D3-A02B-62DB7875C82A}" dt="2021-09-02T01:45:13.769" v="1"/>
        <pc:sldMasterMkLst>
          <pc:docMk/>
          <pc:sldMasterMk cId="0" sldId="2147483648"/>
        </pc:sldMasterMkLst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0" sldId="2147483648"/>
            <pc:sldLayoutMk cId="0" sldId="2147483672"/>
          </pc:sldLayoutMkLst>
        </pc:sldLayoutChg>
      </pc:sldMasterChg>
      <pc:sldMasterChg chg="replId modSldLayout">
        <pc:chgData name="何路" userId="S::m09158023@o365.mcut.edu.tw::348fb45a-d8b2-4bea-b5b1-e0f2bea58a10" providerId="AD" clId="Web-{1D285E21-C71A-44D3-A02B-62DB7875C82A}" dt="2021-09-02T01:45:13.769" v="1"/>
        <pc:sldMasterMkLst>
          <pc:docMk/>
          <pc:sldMasterMk cId="1667145174" sldId="2147483661"/>
        </pc:sldMasterMkLst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748269652" sldId="2147483662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2951155446" sldId="2147483663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4026685713" sldId="2147483664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1804217045" sldId="2147483665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707034706" sldId="2147483666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4196678006" sldId="2147483667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1266665480" sldId="2147483668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3759981480" sldId="2147483669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3312978669" sldId="2147483670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1944783420" sldId="2147483671"/>
          </pc:sldLayoutMkLst>
        </pc:sldLayoutChg>
        <pc:sldLayoutChg chg="replId">
          <pc:chgData name="何路" userId="S::m09158023@o365.mcut.edu.tw::348fb45a-d8b2-4bea-b5b1-e0f2bea58a10" providerId="AD" clId="Web-{1D285E21-C71A-44D3-A02B-62DB7875C82A}" dt="2021-09-02T01:45:13.769" v="1"/>
          <pc:sldLayoutMkLst>
            <pc:docMk/>
            <pc:sldMasterMk cId="1667145174" sldId="2147483661"/>
            <pc:sldLayoutMk cId="2943872516" sldId="2147483672"/>
          </pc:sldLayoutMkLst>
        </pc:sldLayoutChg>
      </pc:sldMasterChg>
    </pc:docChg>
  </pc:docChgLst>
  <pc:docChgLst>
    <pc:chgData name="何路" userId="S::m09158023@o365.mcut.edu.tw::348fb45a-d8b2-4bea-b5b1-e0f2bea58a10" providerId="AD" clId="Web-{8D73F696-76F3-C2E6-B140-586D187AA29C}"/>
    <pc:docChg chg="modSld">
      <pc:chgData name="何路" userId="S::m09158023@o365.mcut.edu.tw::348fb45a-d8b2-4bea-b5b1-e0f2bea58a10" providerId="AD" clId="Web-{8D73F696-76F3-C2E6-B140-586D187AA29C}" dt="2021-10-14T05:27:52.300" v="161" actId="20577"/>
      <pc:docMkLst>
        <pc:docMk/>
      </pc:docMkLst>
      <pc:sldChg chg="addSp delSp modSp">
        <pc:chgData name="何路" userId="S::m09158023@o365.mcut.edu.tw::348fb45a-d8b2-4bea-b5b1-e0f2bea58a10" providerId="AD" clId="Web-{8D73F696-76F3-C2E6-B140-586D187AA29C}" dt="2021-10-14T05:27:52.300" v="161" actId="20577"/>
        <pc:sldMkLst>
          <pc:docMk/>
          <pc:sldMk cId="2179250864" sldId="317"/>
        </pc:sldMkLst>
        <pc:spChg chg="add mod">
          <ac:chgData name="何路" userId="S::m09158023@o365.mcut.edu.tw::348fb45a-d8b2-4bea-b5b1-e0f2bea58a10" providerId="AD" clId="Web-{8D73F696-76F3-C2E6-B140-586D187AA29C}" dt="2021-10-14T05:24:17.796" v="143" actId="1076"/>
          <ac:spMkLst>
            <pc:docMk/>
            <pc:sldMk cId="2179250864" sldId="317"/>
            <ac:spMk id="2" creationId="{A4FFC28B-8303-4E2B-8FA6-90DCD52A8D11}"/>
          </ac:spMkLst>
        </pc:spChg>
        <pc:spChg chg="add del mod">
          <ac:chgData name="何路" userId="S::m09158023@o365.mcut.edu.tw::348fb45a-d8b2-4bea-b5b1-e0f2bea58a10" providerId="AD" clId="Web-{8D73F696-76F3-C2E6-B140-586D187AA29C}" dt="2021-10-14T04:35:02.032" v="38"/>
          <ac:spMkLst>
            <pc:docMk/>
            <pc:sldMk cId="2179250864" sldId="317"/>
            <ac:spMk id="2" creationId="{B04C895A-22EA-4527-B719-4C7BF12DE536}"/>
          </ac:spMkLst>
        </pc:spChg>
        <pc:spChg chg="mod">
          <ac:chgData name="何路" userId="S::m09158023@o365.mcut.edu.tw::348fb45a-d8b2-4bea-b5b1-e0f2bea58a10" providerId="AD" clId="Web-{8D73F696-76F3-C2E6-B140-586D187AA29C}" dt="2021-10-14T05:27:52.300" v="161" actId="20577"/>
          <ac:spMkLst>
            <pc:docMk/>
            <pc:sldMk cId="2179250864" sldId="317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796" v="141" actId="1076"/>
          <ac:spMkLst>
            <pc:docMk/>
            <pc:sldMk cId="2179250864" sldId="317"/>
            <ac:spMk id="4" creationId="{486F554D-248D-4DDB-A72E-EDD6BBAA07D3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812" v="146" actId="1076"/>
          <ac:spMkLst>
            <pc:docMk/>
            <pc:sldMk cId="2179250864" sldId="317"/>
            <ac:spMk id="5" creationId="{4631E809-5213-4AE3-B693-69826E897359}"/>
          </ac:spMkLst>
        </pc:spChg>
        <pc:spChg chg="add del mod">
          <ac:chgData name="何路" userId="S::m09158023@o365.mcut.edu.tw::348fb45a-d8b2-4bea-b5b1-e0f2bea58a10" providerId="AD" clId="Web-{8D73F696-76F3-C2E6-B140-586D187AA29C}" dt="2021-10-14T05:22:16.185" v="135"/>
          <ac:spMkLst>
            <pc:docMk/>
            <pc:sldMk cId="2179250864" sldId="317"/>
            <ac:spMk id="6" creationId="{AA4B2978-DC64-42DB-A360-F746059BB934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796" v="142" actId="1076"/>
          <ac:spMkLst>
            <pc:docMk/>
            <pc:sldMk cId="2179250864" sldId="317"/>
            <ac:spMk id="8" creationId="{CDEE18A5-D8BF-45FF-A07B-E52EEDAF15D6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843" v="149" actId="1076"/>
          <ac:spMkLst>
            <pc:docMk/>
            <pc:sldMk cId="2179250864" sldId="317"/>
            <ac:spMk id="10" creationId="{E629E8BA-4906-4E3F-96FA-79AB912F828E}"/>
          </ac:spMkLst>
        </pc:spChg>
        <pc:spChg chg="add del mod">
          <ac:chgData name="何路" userId="S::m09158023@o365.mcut.edu.tw::348fb45a-d8b2-4bea-b5b1-e0f2bea58a10" providerId="AD" clId="Web-{8D73F696-76F3-C2E6-B140-586D187AA29C}" dt="2021-10-14T04:36:19.706" v="60"/>
          <ac:spMkLst>
            <pc:docMk/>
            <pc:sldMk cId="2179250864" sldId="317"/>
            <ac:spMk id="11" creationId="{252C1061-6F1A-43C6-895E-4F7377031D7A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812" v="144" actId="1076"/>
          <ac:spMkLst>
            <pc:docMk/>
            <pc:sldMk cId="2179250864" sldId="317"/>
            <ac:spMk id="11" creationId="{D2C19767-FE22-4B3C-863F-7DC94D26709B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828" v="148" actId="1076"/>
          <ac:spMkLst>
            <pc:docMk/>
            <pc:sldMk cId="2179250864" sldId="317"/>
            <ac:spMk id="12" creationId="{A729BBF2-E8FF-49EC-B9BE-8FF3C4989EBF}"/>
          </ac:spMkLst>
        </pc:spChg>
        <pc:spChg chg="add mod">
          <ac:chgData name="何路" userId="S::m09158023@o365.mcut.edu.tw::348fb45a-d8b2-4bea-b5b1-e0f2bea58a10" providerId="AD" clId="Web-{8D73F696-76F3-C2E6-B140-586D187AA29C}" dt="2021-10-14T05:24:17.812" v="145" actId="1076"/>
          <ac:spMkLst>
            <pc:docMk/>
            <pc:sldMk cId="2179250864" sldId="317"/>
            <ac:spMk id="13" creationId="{A5C11E2E-5B82-4CCA-A07B-C5AF2B7B840D}"/>
          </ac:spMkLst>
        </pc:spChg>
        <pc:picChg chg="mod">
          <ac:chgData name="何路" userId="S::m09158023@o365.mcut.edu.tw::348fb45a-d8b2-4bea-b5b1-e0f2bea58a10" providerId="AD" clId="Web-{8D73F696-76F3-C2E6-B140-586D187AA29C}" dt="2021-10-14T05:24:17.781" v="140" actId="1076"/>
          <ac:picMkLst>
            <pc:docMk/>
            <pc:sldMk cId="2179250864" sldId="317"/>
            <ac:picMk id="9" creationId="{7876670F-FA11-4BFD-9854-436DC9EBA1B3}"/>
          </ac:picMkLst>
        </pc:picChg>
        <pc:cxnChg chg="add mod">
          <ac:chgData name="何路" userId="S::m09158023@o365.mcut.edu.tw::348fb45a-d8b2-4bea-b5b1-e0f2bea58a10" providerId="AD" clId="Web-{8D73F696-76F3-C2E6-B140-586D187AA29C}" dt="2021-10-14T05:24:17.828" v="147" actId="1076"/>
          <ac:cxnSpMkLst>
            <pc:docMk/>
            <pc:sldMk cId="2179250864" sldId="317"/>
            <ac:cxnSpMk id="7" creationId="{D942BD66-FB02-471E-AD60-B1576BFA895B}"/>
          </ac:cxnSpMkLst>
        </pc:cxnChg>
      </pc:sldChg>
    </pc:docChg>
  </pc:docChgLst>
  <pc:docChgLst>
    <pc:chgData name="何路" userId="S::m09158023@o365.mcut.edu.tw::348fb45a-d8b2-4bea-b5b1-e0f2bea58a10" providerId="AD" clId="Web-{5E3A155D-B9C9-7FF0-B387-440A2E7E91E7}"/>
    <pc:docChg chg="addSld modSld sldOrd">
      <pc:chgData name="何路" userId="S::m09158023@o365.mcut.edu.tw::348fb45a-d8b2-4bea-b5b1-e0f2bea58a10" providerId="AD" clId="Web-{5E3A155D-B9C9-7FF0-B387-440A2E7E91E7}" dt="2022-01-26T14:24:44.223" v="403"/>
      <pc:docMkLst>
        <pc:docMk/>
      </pc:docMkLst>
      <pc:sldChg chg="modSp ord">
        <pc:chgData name="何路" userId="S::m09158023@o365.mcut.edu.tw::348fb45a-d8b2-4bea-b5b1-e0f2bea58a10" providerId="AD" clId="Web-{5E3A155D-B9C9-7FF0-B387-440A2E7E91E7}" dt="2022-01-26T14:13:58.003" v="320"/>
        <pc:sldMkLst>
          <pc:docMk/>
          <pc:sldMk cId="436916622" sldId="449"/>
        </pc:sldMkLst>
        <pc:spChg chg="mod">
          <ac:chgData name="何路" userId="S::m09158023@o365.mcut.edu.tw::348fb45a-d8b2-4bea-b5b1-e0f2bea58a10" providerId="AD" clId="Web-{5E3A155D-B9C9-7FF0-B387-440A2E7E91E7}" dt="2022-01-26T13:22:24.136" v="178" actId="20577"/>
          <ac:spMkLst>
            <pc:docMk/>
            <pc:sldMk cId="436916622" sldId="449"/>
            <ac:spMk id="3" creationId="{D24F7196-88FA-4F7E-83CB-6051176413B4}"/>
          </ac:spMkLst>
        </pc:spChg>
        <pc:spChg chg="mod">
          <ac:chgData name="何路" userId="S::m09158023@o365.mcut.edu.tw::348fb45a-d8b2-4bea-b5b1-e0f2bea58a10" providerId="AD" clId="Web-{5E3A155D-B9C9-7FF0-B387-440A2E7E91E7}" dt="2022-01-26T13:22:16.745" v="173" actId="20577"/>
          <ac:spMkLst>
            <pc:docMk/>
            <pc:sldMk cId="436916622" sldId="449"/>
            <ac:spMk id="6" creationId="{D1985442-4C65-4004-8FD6-125EC00B28FD}"/>
          </ac:spMkLst>
        </pc:spChg>
        <pc:spChg chg="mod">
          <ac:chgData name="何路" userId="S::m09158023@o365.mcut.edu.tw::348fb45a-d8b2-4bea-b5b1-e0f2bea58a10" providerId="AD" clId="Web-{5E3A155D-B9C9-7FF0-B387-440A2E7E91E7}" dt="2022-01-26T13:22:17.870" v="174" actId="20577"/>
          <ac:spMkLst>
            <pc:docMk/>
            <pc:sldMk cId="436916622" sldId="449"/>
            <ac:spMk id="7" creationId="{BDD1C40D-C561-4AF7-9C0A-0B244C605598}"/>
          </ac:spMkLst>
        </pc:spChg>
        <pc:spChg chg="mod">
          <ac:chgData name="何路" userId="S::m09158023@o365.mcut.edu.tw::348fb45a-d8b2-4bea-b5b1-e0f2bea58a10" providerId="AD" clId="Web-{5E3A155D-B9C9-7FF0-B387-440A2E7E91E7}" dt="2022-01-26T13:22:19.089" v="175" actId="20577"/>
          <ac:spMkLst>
            <pc:docMk/>
            <pc:sldMk cId="436916622" sldId="449"/>
            <ac:spMk id="8" creationId="{AD8CDE4E-0AEF-4F59-8F7A-6E27531A4AB1}"/>
          </ac:spMkLst>
        </pc:spChg>
        <pc:spChg chg="mod">
          <ac:chgData name="何路" userId="S::m09158023@o365.mcut.edu.tw::348fb45a-d8b2-4bea-b5b1-e0f2bea58a10" providerId="AD" clId="Web-{5E3A155D-B9C9-7FF0-B387-440A2E7E91E7}" dt="2022-01-26T14:07:41.790" v="206" actId="20577"/>
          <ac:spMkLst>
            <pc:docMk/>
            <pc:sldMk cId="436916622" sldId="449"/>
            <ac:spMk id="43" creationId="{1FA29C3D-1F7F-42C6-9453-AD1CAC7DB7C8}"/>
          </ac:spMkLst>
        </pc:spChg>
      </pc:sldChg>
      <pc:sldChg chg="modSp add ord replId">
        <pc:chgData name="何路" userId="S::m09158023@o365.mcut.edu.tw::348fb45a-d8b2-4bea-b5b1-e0f2bea58a10" providerId="AD" clId="Web-{5E3A155D-B9C9-7FF0-B387-440A2E7E91E7}" dt="2022-01-26T13:18:34.005" v="145" actId="1076"/>
        <pc:sldMkLst>
          <pc:docMk/>
          <pc:sldMk cId="3981687809" sldId="459"/>
        </pc:sldMkLst>
        <pc:spChg chg="mod">
          <ac:chgData name="何路" userId="S::m09158023@o365.mcut.edu.tw::348fb45a-d8b2-4bea-b5b1-e0f2bea58a10" providerId="AD" clId="Web-{5E3A155D-B9C9-7FF0-B387-440A2E7E91E7}" dt="2022-01-26T13:18:34.005" v="145" actId="1076"/>
          <ac:spMkLst>
            <pc:docMk/>
            <pc:sldMk cId="3981687809" sldId="459"/>
            <ac:spMk id="5" creationId="{5CD5FDDF-F620-45D2-985C-406808840FB4}"/>
          </ac:spMkLst>
        </pc:spChg>
        <pc:spChg chg="mod">
          <ac:chgData name="何路" userId="S::m09158023@o365.mcut.edu.tw::348fb45a-d8b2-4bea-b5b1-e0f2bea58a10" providerId="AD" clId="Web-{5E3A155D-B9C9-7FF0-B387-440A2E7E91E7}" dt="2022-01-26T13:14:21.640" v="9" actId="20577"/>
          <ac:spMkLst>
            <pc:docMk/>
            <pc:sldMk cId="3981687809" sldId="459"/>
            <ac:spMk id="43" creationId="{1FA29C3D-1F7F-42C6-9453-AD1CAC7DB7C8}"/>
          </ac:spMkLst>
        </pc:spChg>
      </pc:sldChg>
      <pc:sldChg chg="addSp delSp modSp add ord replId">
        <pc:chgData name="何路" userId="S::m09158023@o365.mcut.edu.tw::348fb45a-d8b2-4bea-b5b1-e0f2bea58a10" providerId="AD" clId="Web-{5E3A155D-B9C9-7FF0-B387-440A2E7E91E7}" dt="2022-01-26T14:13:48.549" v="319" actId="14100"/>
        <pc:sldMkLst>
          <pc:docMk/>
          <pc:sldMk cId="2906177567" sldId="460"/>
        </pc:sldMkLst>
        <pc:spChg chg="mod">
          <ac:chgData name="何路" userId="S::m09158023@o365.mcut.edu.tw::348fb45a-d8b2-4bea-b5b1-e0f2bea58a10" providerId="AD" clId="Web-{5E3A155D-B9C9-7FF0-B387-440A2E7E91E7}" dt="2022-01-26T14:09:28.449" v="240" actId="14100"/>
          <ac:spMkLst>
            <pc:docMk/>
            <pc:sldMk cId="2906177567" sldId="460"/>
            <ac:spMk id="3" creationId="{5C69FBA5-DC86-408C-A269-EC1602E892F3}"/>
          </ac:spMkLst>
        </pc:spChg>
        <pc:spChg chg="del">
          <ac:chgData name="何路" userId="S::m09158023@o365.mcut.edu.tw::348fb45a-d8b2-4bea-b5b1-e0f2bea58a10" providerId="AD" clId="Web-{5E3A155D-B9C9-7FF0-B387-440A2E7E91E7}" dt="2022-01-26T13:23:39.325" v="184"/>
          <ac:spMkLst>
            <pc:docMk/>
            <pc:sldMk cId="2906177567" sldId="460"/>
            <ac:spMk id="4" creationId="{BFB2D061-5738-4F24-8108-268255FA7E58}"/>
          </ac:spMkLst>
        </pc:spChg>
        <pc:spChg chg="add mod">
          <ac:chgData name="何路" userId="S::m09158023@o365.mcut.edu.tw::348fb45a-d8b2-4bea-b5b1-e0f2bea58a10" providerId="AD" clId="Web-{5E3A155D-B9C9-7FF0-B387-440A2E7E91E7}" dt="2022-01-26T14:10:09.418" v="243" actId="1076"/>
          <ac:spMkLst>
            <pc:docMk/>
            <pc:sldMk cId="2906177567" sldId="460"/>
            <ac:spMk id="4" creationId="{C1899D9B-F42F-4A4E-A1B9-55DFDE5F664C}"/>
          </ac:spMkLst>
        </pc:spChg>
        <pc:spChg chg="del">
          <ac:chgData name="何路" userId="S::m09158023@o365.mcut.edu.tw::348fb45a-d8b2-4bea-b5b1-e0f2bea58a10" providerId="AD" clId="Web-{5E3A155D-B9C9-7FF0-B387-440A2E7E91E7}" dt="2022-01-26T13:23:38.419" v="183"/>
          <ac:spMkLst>
            <pc:docMk/>
            <pc:sldMk cId="2906177567" sldId="460"/>
            <ac:spMk id="5" creationId="{6E6A9E21-FAF3-4B62-A320-AEA848B1BD15}"/>
          </ac:spMkLst>
        </pc:spChg>
        <pc:spChg chg="mod">
          <ac:chgData name="何路" userId="S::m09158023@o365.mcut.edu.tw::348fb45a-d8b2-4bea-b5b1-e0f2bea58a10" providerId="AD" clId="Web-{5E3A155D-B9C9-7FF0-B387-440A2E7E91E7}" dt="2022-01-26T14:09:33.168" v="242" actId="14100"/>
          <ac:spMkLst>
            <pc:docMk/>
            <pc:sldMk cId="2906177567" sldId="460"/>
            <ac:spMk id="14" creationId="{802D6C77-B4D2-4E52-807E-21C4132D75EA}"/>
          </ac:spMkLst>
        </pc:spChg>
        <pc:spChg chg="mod">
          <ac:chgData name="何路" userId="S::m09158023@o365.mcut.edu.tw::348fb45a-d8b2-4bea-b5b1-e0f2bea58a10" providerId="AD" clId="Web-{5E3A155D-B9C9-7FF0-B387-440A2E7E91E7}" dt="2022-01-26T14:09:06.604" v="234" actId="1076"/>
          <ac:spMkLst>
            <pc:docMk/>
            <pc:sldMk cId="2906177567" sldId="460"/>
            <ac:spMk id="15" creationId="{AB3F1052-C553-4B08-B7C4-C87B5B10522F}"/>
          </ac:spMkLst>
        </pc:spChg>
        <pc:spChg chg="mod">
          <ac:chgData name="何路" userId="S::m09158023@o365.mcut.edu.tw::348fb45a-d8b2-4bea-b5b1-e0f2bea58a10" providerId="AD" clId="Web-{5E3A155D-B9C9-7FF0-B387-440A2E7E91E7}" dt="2022-01-26T14:09:24.042" v="238" actId="1076"/>
          <ac:spMkLst>
            <pc:docMk/>
            <pc:sldMk cId="2906177567" sldId="460"/>
            <ac:spMk id="16" creationId="{6819AA12-ABFD-4220-A6C4-F2CB4AB588AF}"/>
          </ac:spMkLst>
        </pc:spChg>
        <pc:spChg chg="add mod">
          <ac:chgData name="何路" userId="S::m09158023@o365.mcut.edu.tw::348fb45a-d8b2-4bea-b5b1-e0f2bea58a10" providerId="AD" clId="Web-{5E3A155D-B9C9-7FF0-B387-440A2E7E91E7}" dt="2022-01-26T14:13:15.736" v="313" actId="1076"/>
          <ac:spMkLst>
            <pc:docMk/>
            <pc:sldMk cId="2906177567" sldId="460"/>
            <ac:spMk id="17" creationId="{A6E883C2-6E16-4718-8D3E-D59915DE10C0}"/>
          </ac:spMkLst>
        </pc:spChg>
        <pc:picChg chg="add mod">
          <ac:chgData name="何路" userId="S::m09158023@o365.mcut.edu.tw::348fb45a-d8b2-4bea-b5b1-e0f2bea58a10" providerId="AD" clId="Web-{5E3A155D-B9C9-7FF0-B387-440A2E7E91E7}" dt="2022-01-26T14:08:54.432" v="229" actId="1076"/>
          <ac:picMkLst>
            <pc:docMk/>
            <pc:sldMk cId="2906177567" sldId="460"/>
            <ac:picMk id="5" creationId="{B12EA449-C518-42BB-9CA5-BB55F9EB9988}"/>
          </ac:picMkLst>
        </pc:picChg>
        <pc:picChg chg="add del mod">
          <ac:chgData name="何路" userId="S::m09158023@o365.mcut.edu.tw::348fb45a-d8b2-4bea-b5b1-e0f2bea58a10" providerId="AD" clId="Web-{5E3A155D-B9C9-7FF0-B387-440A2E7E91E7}" dt="2022-01-26T13:27:20.096" v="197"/>
          <ac:picMkLst>
            <pc:docMk/>
            <pc:sldMk cId="2906177567" sldId="460"/>
            <ac:picMk id="6" creationId="{28ADE5C3-F79D-432C-AE5B-26361FC74F85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1:50.062" v="269" actId="1076"/>
          <ac:picMkLst>
            <pc:docMk/>
            <pc:sldMk cId="2906177567" sldId="460"/>
            <ac:picMk id="6" creationId="{D17FE559-5DD0-4748-AF74-C816EF0B4239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08:54.448" v="231" actId="1076"/>
          <ac:picMkLst>
            <pc:docMk/>
            <pc:sldMk cId="2906177567" sldId="460"/>
            <ac:picMk id="7" creationId="{AA9A8813-D5AB-4287-BA86-6A7C0EEAD629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09:18.245" v="237" actId="14100"/>
          <ac:picMkLst>
            <pc:docMk/>
            <pc:sldMk cId="2906177567" sldId="460"/>
            <ac:picMk id="8" creationId="{0C8CDA7C-50BF-4D27-9693-EFDA7F083878}"/>
          </ac:picMkLst>
        </pc:picChg>
        <pc:picChg chg="add del mod">
          <ac:chgData name="何路" userId="S::m09158023@o365.mcut.edu.tw::348fb45a-d8b2-4bea-b5b1-e0f2bea58a10" providerId="AD" clId="Web-{5E3A155D-B9C9-7FF0-B387-440A2E7E91E7}" dt="2022-01-26T14:12:02.515" v="283"/>
          <ac:picMkLst>
            <pc:docMk/>
            <pc:sldMk cId="2906177567" sldId="460"/>
            <ac:picMk id="9" creationId="{7A2A6041-1FA0-4884-B8DC-393663A49858}"/>
          </ac:picMkLst>
        </pc:picChg>
        <pc:picChg chg="del">
          <ac:chgData name="何路" userId="S::m09158023@o365.mcut.edu.tw::348fb45a-d8b2-4bea-b5b1-e0f2bea58a10" providerId="AD" clId="Web-{5E3A155D-B9C9-7FF0-B387-440A2E7E91E7}" dt="2022-01-26T13:23:36.544" v="182"/>
          <ac:picMkLst>
            <pc:docMk/>
            <pc:sldMk cId="2906177567" sldId="460"/>
            <ac:picMk id="10" creationId="{1CCA888C-F5A7-41F7-98B4-1DDEEA90E8AF}"/>
          </ac:picMkLst>
        </pc:picChg>
        <pc:picChg chg="add del mod">
          <ac:chgData name="何路" userId="S::m09158023@o365.mcut.edu.tw::348fb45a-d8b2-4bea-b5b1-e0f2bea58a10" providerId="AD" clId="Web-{5E3A155D-B9C9-7FF0-B387-440A2E7E91E7}" dt="2022-01-26T14:12:02.515" v="282"/>
          <ac:picMkLst>
            <pc:docMk/>
            <pc:sldMk cId="2906177567" sldId="460"/>
            <ac:picMk id="10" creationId="{45415BC7-3F36-4A0B-9937-4BF4A625773D}"/>
          </ac:picMkLst>
        </pc:picChg>
        <pc:picChg chg="add del mod">
          <ac:chgData name="何路" userId="S::m09158023@o365.mcut.edu.tw::348fb45a-d8b2-4bea-b5b1-e0f2bea58a10" providerId="AD" clId="Web-{5E3A155D-B9C9-7FF0-B387-440A2E7E91E7}" dt="2022-01-26T14:12:02.515" v="281"/>
          <ac:picMkLst>
            <pc:docMk/>
            <pc:sldMk cId="2906177567" sldId="460"/>
            <ac:picMk id="12" creationId="{994CC640-2161-4157-9E7F-EC3C93E4A005}"/>
          </ac:picMkLst>
        </pc:picChg>
        <pc:picChg chg="add del mod">
          <ac:chgData name="何路" userId="S::m09158023@o365.mcut.edu.tw::348fb45a-d8b2-4bea-b5b1-e0f2bea58a10" providerId="AD" clId="Web-{5E3A155D-B9C9-7FF0-B387-440A2E7E91E7}" dt="2022-01-26T14:12:02.515" v="280"/>
          <ac:picMkLst>
            <pc:docMk/>
            <pc:sldMk cId="2906177567" sldId="460"/>
            <ac:picMk id="13" creationId="{7B6BD75C-0204-43AC-B8F0-27B20BDB0E76}"/>
          </ac:picMkLst>
        </pc:picChg>
        <pc:picChg chg="del">
          <ac:chgData name="何路" userId="S::m09158023@o365.mcut.edu.tw::348fb45a-d8b2-4bea-b5b1-e0f2bea58a10" providerId="AD" clId="Web-{5E3A155D-B9C9-7FF0-B387-440A2E7E91E7}" dt="2022-01-26T13:23:42.450" v="186"/>
          <ac:picMkLst>
            <pc:docMk/>
            <pc:sldMk cId="2906177567" sldId="460"/>
            <ac:picMk id="17" creationId="{02478642-9B4C-4DE4-ACC4-64C9F8E8EF84}"/>
          </ac:picMkLst>
        </pc:picChg>
        <pc:picChg chg="del">
          <ac:chgData name="何路" userId="S::m09158023@o365.mcut.edu.tw::348fb45a-d8b2-4bea-b5b1-e0f2bea58a10" providerId="AD" clId="Web-{5E3A155D-B9C9-7FF0-B387-440A2E7E91E7}" dt="2022-01-26T13:23:44.809" v="189"/>
          <ac:picMkLst>
            <pc:docMk/>
            <pc:sldMk cId="2906177567" sldId="460"/>
            <ac:picMk id="18" creationId="{CB55028C-FAD1-4FEC-8034-8F06C35EA596}"/>
          </ac:picMkLst>
        </pc:picChg>
        <pc:picChg chg="del">
          <ac:chgData name="何路" userId="S::m09158023@o365.mcut.edu.tw::348fb45a-d8b2-4bea-b5b1-e0f2bea58a10" providerId="AD" clId="Web-{5E3A155D-B9C9-7FF0-B387-440A2E7E91E7}" dt="2022-01-26T13:23:44.809" v="188"/>
          <ac:picMkLst>
            <pc:docMk/>
            <pc:sldMk cId="2906177567" sldId="460"/>
            <ac:picMk id="19" creationId="{1DB0FC77-FEF5-436C-AF1B-28EB31168C30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3:45.549" v="318" actId="14100"/>
          <ac:picMkLst>
            <pc:docMk/>
            <pc:sldMk cId="2906177567" sldId="460"/>
            <ac:picMk id="19" creationId="{C748B4B8-AA16-4062-A3CE-83D481D9BD84}"/>
          </ac:picMkLst>
        </pc:picChg>
        <pc:picChg chg="del">
          <ac:chgData name="何路" userId="S::m09158023@o365.mcut.edu.tw::348fb45a-d8b2-4bea-b5b1-e0f2bea58a10" providerId="AD" clId="Web-{5E3A155D-B9C9-7FF0-B387-440A2E7E91E7}" dt="2022-01-26T13:23:44.809" v="187"/>
          <ac:picMkLst>
            <pc:docMk/>
            <pc:sldMk cId="2906177567" sldId="460"/>
            <ac:picMk id="20" creationId="{3182AF32-EBEF-4169-8BD0-94D5F13D9E84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3:48.549" v="319" actId="14100"/>
          <ac:picMkLst>
            <pc:docMk/>
            <pc:sldMk cId="2906177567" sldId="460"/>
            <ac:picMk id="20" creationId="{F49E300D-1BAE-43CB-984E-38AB41A95B5E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2:32.938" v="299" actId="1076"/>
          <ac:picMkLst>
            <pc:docMk/>
            <pc:sldMk cId="2906177567" sldId="460"/>
            <ac:picMk id="21" creationId="{34355527-7E55-4295-A579-C0C16AC3244A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3:33.674" v="317" actId="14100"/>
          <ac:picMkLst>
            <pc:docMk/>
            <pc:sldMk cId="2906177567" sldId="460"/>
            <ac:picMk id="22" creationId="{E2090157-2845-4E4E-82A4-76B71164566E}"/>
          </ac:picMkLst>
        </pc:picChg>
        <pc:cxnChg chg="del">
          <ac:chgData name="何路" userId="S::m09158023@o365.mcut.edu.tw::348fb45a-d8b2-4bea-b5b1-e0f2bea58a10" providerId="AD" clId="Web-{5E3A155D-B9C9-7FF0-B387-440A2E7E91E7}" dt="2022-01-26T13:23:40.387" v="185"/>
          <ac:cxnSpMkLst>
            <pc:docMk/>
            <pc:sldMk cId="2906177567" sldId="460"/>
            <ac:cxnSpMk id="7" creationId="{246BBC6D-EFC6-4ECB-B0D0-DB9E0FD24129}"/>
          </ac:cxnSpMkLst>
        </pc:cxnChg>
      </pc:sldChg>
      <pc:sldChg chg="addSp delSp modSp add replId">
        <pc:chgData name="何路" userId="S::m09158023@o365.mcut.edu.tw::348fb45a-d8b2-4bea-b5b1-e0f2bea58a10" providerId="AD" clId="Web-{5E3A155D-B9C9-7FF0-B387-440A2E7E91E7}" dt="2022-01-26T14:18:40.588" v="392" actId="1076"/>
        <pc:sldMkLst>
          <pc:docMk/>
          <pc:sldMk cId="1124955105" sldId="461"/>
        </pc:sldMkLst>
        <pc:spChg chg="del">
          <ac:chgData name="何路" userId="S::m09158023@o365.mcut.edu.tw::348fb45a-d8b2-4bea-b5b1-e0f2bea58a10" providerId="AD" clId="Web-{5E3A155D-B9C9-7FF0-B387-440A2E7E91E7}" dt="2022-01-26T14:14:58.301" v="334"/>
          <ac:spMkLst>
            <pc:docMk/>
            <pc:sldMk cId="1124955105" sldId="461"/>
            <ac:spMk id="3" creationId="{5C69FBA5-DC86-408C-A269-EC1602E892F3}"/>
          </ac:spMkLst>
        </pc:spChg>
        <pc:spChg chg="del">
          <ac:chgData name="何路" userId="S::m09158023@o365.mcut.edu.tw::348fb45a-d8b2-4bea-b5b1-e0f2bea58a10" providerId="AD" clId="Web-{5E3A155D-B9C9-7FF0-B387-440A2E7E91E7}" dt="2022-01-26T14:14:58.301" v="330"/>
          <ac:spMkLst>
            <pc:docMk/>
            <pc:sldMk cId="1124955105" sldId="461"/>
            <ac:spMk id="4" creationId="{C1899D9B-F42F-4A4E-A1B9-55DFDE5F664C}"/>
          </ac:spMkLst>
        </pc:spChg>
        <pc:spChg chg="add del">
          <ac:chgData name="何路" userId="S::m09158023@o365.mcut.edu.tw::348fb45a-d8b2-4bea-b5b1-e0f2bea58a10" providerId="AD" clId="Web-{5E3A155D-B9C9-7FF0-B387-440A2E7E91E7}" dt="2022-01-26T14:15:32.052" v="347"/>
          <ac:spMkLst>
            <pc:docMk/>
            <pc:sldMk cId="1124955105" sldId="461"/>
            <ac:spMk id="12" creationId="{0E9C68CB-F88B-4619-974E-26794C925EC0}"/>
          </ac:spMkLst>
        </pc:spChg>
        <pc:spChg chg="del">
          <ac:chgData name="何路" userId="S::m09158023@o365.mcut.edu.tw::348fb45a-d8b2-4bea-b5b1-e0f2bea58a10" providerId="AD" clId="Web-{5E3A155D-B9C9-7FF0-B387-440A2E7E91E7}" dt="2022-01-26T14:14:58.301" v="333"/>
          <ac:spMkLst>
            <pc:docMk/>
            <pc:sldMk cId="1124955105" sldId="461"/>
            <ac:spMk id="14" creationId="{802D6C77-B4D2-4E52-807E-21C4132D75EA}"/>
          </ac:spMkLst>
        </pc:spChg>
        <pc:spChg chg="del">
          <ac:chgData name="何路" userId="S::m09158023@o365.mcut.edu.tw::348fb45a-d8b2-4bea-b5b1-e0f2bea58a10" providerId="AD" clId="Web-{5E3A155D-B9C9-7FF0-B387-440A2E7E91E7}" dt="2022-01-26T14:14:58.301" v="332"/>
          <ac:spMkLst>
            <pc:docMk/>
            <pc:sldMk cId="1124955105" sldId="461"/>
            <ac:spMk id="15" creationId="{AB3F1052-C553-4B08-B7C4-C87B5B10522F}"/>
          </ac:spMkLst>
        </pc:spChg>
        <pc:spChg chg="del">
          <ac:chgData name="何路" userId="S::m09158023@o365.mcut.edu.tw::348fb45a-d8b2-4bea-b5b1-e0f2bea58a10" providerId="AD" clId="Web-{5E3A155D-B9C9-7FF0-B387-440A2E7E91E7}" dt="2022-01-26T14:14:58.301" v="331"/>
          <ac:spMkLst>
            <pc:docMk/>
            <pc:sldMk cId="1124955105" sldId="461"/>
            <ac:spMk id="16" creationId="{6819AA12-ABFD-4220-A6C4-F2CB4AB588AF}"/>
          </ac:spMkLst>
        </pc:spChg>
        <pc:spChg chg="mod">
          <ac:chgData name="何路" userId="S::m09158023@o365.mcut.edu.tw::348fb45a-d8b2-4bea-b5b1-e0f2bea58a10" providerId="AD" clId="Web-{5E3A155D-B9C9-7FF0-B387-440A2E7E91E7}" dt="2022-01-26T14:16:20.225" v="358" actId="1076"/>
          <ac:spMkLst>
            <pc:docMk/>
            <pc:sldMk cId="1124955105" sldId="461"/>
            <ac:spMk id="17" creationId="{A6E883C2-6E16-4718-8D3E-D59915DE10C0}"/>
          </ac:spMkLst>
        </pc:spChg>
        <pc:picChg chg="del">
          <ac:chgData name="何路" userId="S::m09158023@o365.mcut.edu.tw::348fb45a-d8b2-4bea-b5b1-e0f2bea58a10" providerId="AD" clId="Web-{5E3A155D-B9C9-7FF0-B387-440A2E7E91E7}" dt="2022-01-26T14:14:58.301" v="329"/>
          <ac:picMkLst>
            <pc:docMk/>
            <pc:sldMk cId="1124955105" sldId="461"/>
            <ac:picMk id="5" creationId="{B12EA449-C518-42BB-9CA5-BB55F9EB9988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58.301" v="328"/>
          <ac:picMkLst>
            <pc:docMk/>
            <pc:sldMk cId="1124955105" sldId="461"/>
            <ac:picMk id="6" creationId="{D17FE559-5DD0-4748-AF74-C816EF0B4239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58.301" v="327"/>
          <ac:picMkLst>
            <pc:docMk/>
            <pc:sldMk cId="1124955105" sldId="461"/>
            <ac:picMk id="7" creationId="{AA9A8813-D5AB-4287-BA86-6A7C0EEAD629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58.301" v="326"/>
          <ac:picMkLst>
            <pc:docMk/>
            <pc:sldMk cId="1124955105" sldId="461"/>
            <ac:picMk id="8" creationId="{0C8CDA7C-50BF-4D27-9693-EFDA7F083878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6:20.209" v="355" actId="1076"/>
          <ac:picMkLst>
            <pc:docMk/>
            <pc:sldMk cId="1124955105" sldId="461"/>
            <ac:picMk id="9" creationId="{471A5FF7-58F5-4EB7-BFA6-93E5F25A2321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6:20.209" v="356" actId="1076"/>
          <ac:picMkLst>
            <pc:docMk/>
            <pc:sldMk cId="1124955105" sldId="461"/>
            <ac:picMk id="10" creationId="{DF04FE35-4095-4DC2-994E-10CB3E23B955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6:20.209" v="357" actId="1076"/>
          <ac:picMkLst>
            <pc:docMk/>
            <pc:sldMk cId="1124955105" sldId="461"/>
            <ac:picMk id="13" creationId="{889B5632-A721-4DC5-8969-3AC276B5602F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6:20.225" v="359" actId="1076"/>
          <ac:picMkLst>
            <pc:docMk/>
            <pc:sldMk cId="1124955105" sldId="461"/>
            <ac:picMk id="18" creationId="{A83AA3D2-BD7E-41B8-AC9B-E69E4021347E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10.487" v="325"/>
          <ac:picMkLst>
            <pc:docMk/>
            <pc:sldMk cId="1124955105" sldId="461"/>
            <ac:picMk id="19" creationId="{C748B4B8-AA16-4062-A3CE-83D481D9BD84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10.487" v="324"/>
          <ac:picMkLst>
            <pc:docMk/>
            <pc:sldMk cId="1124955105" sldId="461"/>
            <ac:picMk id="20" creationId="{F49E300D-1BAE-43CB-984E-38AB41A95B5E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10.487" v="323"/>
          <ac:picMkLst>
            <pc:docMk/>
            <pc:sldMk cId="1124955105" sldId="461"/>
            <ac:picMk id="21" creationId="{34355527-7E55-4295-A579-C0C16AC3244A}"/>
          </ac:picMkLst>
        </pc:picChg>
        <pc:picChg chg="del">
          <ac:chgData name="何路" userId="S::m09158023@o365.mcut.edu.tw::348fb45a-d8b2-4bea-b5b1-e0f2bea58a10" providerId="AD" clId="Web-{5E3A155D-B9C9-7FF0-B387-440A2E7E91E7}" dt="2022-01-26T14:14:10.487" v="322"/>
          <ac:picMkLst>
            <pc:docMk/>
            <pc:sldMk cId="1124955105" sldId="461"/>
            <ac:picMk id="22" creationId="{E2090157-2845-4E4E-82A4-76B71164566E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7:19.617" v="373" actId="1076"/>
          <ac:picMkLst>
            <pc:docMk/>
            <pc:sldMk cId="1124955105" sldId="461"/>
            <ac:picMk id="23" creationId="{87DC5663-C06F-4FB5-BECE-A3141061D587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7:19.633" v="374" actId="1076"/>
          <ac:picMkLst>
            <pc:docMk/>
            <pc:sldMk cId="1124955105" sldId="461"/>
            <ac:picMk id="24" creationId="{DCDD1D3E-B60F-4B7C-AA23-35E18193CDFD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7:33.133" v="378" actId="14100"/>
          <ac:picMkLst>
            <pc:docMk/>
            <pc:sldMk cId="1124955105" sldId="461"/>
            <ac:picMk id="25" creationId="{38DE4614-DEC0-470C-A58E-61F71C7F1E5C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7:56.899" v="382" actId="14100"/>
          <ac:picMkLst>
            <pc:docMk/>
            <pc:sldMk cId="1124955105" sldId="461"/>
            <ac:picMk id="26" creationId="{F4D0DC27-408D-443C-8A5C-3B6AEC92F280}"/>
          </ac:picMkLst>
        </pc:picChg>
        <pc:picChg chg="add mod">
          <ac:chgData name="何路" userId="S::m09158023@o365.mcut.edu.tw::348fb45a-d8b2-4bea-b5b1-e0f2bea58a10" providerId="AD" clId="Web-{5E3A155D-B9C9-7FF0-B387-440A2E7E91E7}" dt="2022-01-26T14:18:40.588" v="392" actId="1076"/>
          <ac:picMkLst>
            <pc:docMk/>
            <pc:sldMk cId="1124955105" sldId="461"/>
            <ac:picMk id="27" creationId="{2C68E019-A370-4E1D-8DC2-1C5A0656CB37}"/>
          </ac:picMkLst>
        </pc:picChg>
      </pc:sldChg>
      <pc:sldChg chg="delSp add replId">
        <pc:chgData name="何路" userId="S::m09158023@o365.mcut.edu.tw::348fb45a-d8b2-4bea-b5b1-e0f2bea58a10" providerId="AD" clId="Web-{5E3A155D-B9C9-7FF0-B387-440A2E7E91E7}" dt="2022-01-26T14:24:44.223" v="403"/>
        <pc:sldMkLst>
          <pc:docMk/>
          <pc:sldMk cId="2815406964" sldId="462"/>
        </pc:sldMkLst>
        <pc:spChg chg="del">
          <ac:chgData name="何路" userId="S::m09158023@o365.mcut.edu.tw::348fb45a-d8b2-4bea-b5b1-e0f2bea58a10" providerId="AD" clId="Web-{5E3A155D-B9C9-7FF0-B387-440A2E7E91E7}" dt="2022-01-26T14:24:44.223" v="403"/>
          <ac:spMkLst>
            <pc:docMk/>
            <pc:sldMk cId="2815406964" sldId="462"/>
            <ac:spMk id="17" creationId="{A6E883C2-6E16-4718-8D3E-D59915DE10C0}"/>
          </ac:spMkLst>
        </pc:spChg>
        <pc:picChg chg="del">
          <ac:chgData name="何路" userId="S::m09158023@o365.mcut.edu.tw::348fb45a-d8b2-4bea-b5b1-e0f2bea58a10" providerId="AD" clId="Web-{5E3A155D-B9C9-7FF0-B387-440A2E7E91E7}" dt="2022-01-26T14:24:44.223" v="402"/>
          <ac:picMkLst>
            <pc:docMk/>
            <pc:sldMk cId="2815406964" sldId="462"/>
            <ac:picMk id="9" creationId="{471A5FF7-58F5-4EB7-BFA6-93E5F25A2321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401"/>
          <ac:picMkLst>
            <pc:docMk/>
            <pc:sldMk cId="2815406964" sldId="462"/>
            <ac:picMk id="10" creationId="{DF04FE35-4095-4DC2-994E-10CB3E23B955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400"/>
          <ac:picMkLst>
            <pc:docMk/>
            <pc:sldMk cId="2815406964" sldId="462"/>
            <ac:picMk id="13" creationId="{889B5632-A721-4DC5-8969-3AC276B5602F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9"/>
          <ac:picMkLst>
            <pc:docMk/>
            <pc:sldMk cId="2815406964" sldId="462"/>
            <ac:picMk id="18" creationId="{A83AA3D2-BD7E-41B8-AC9B-E69E4021347E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8"/>
          <ac:picMkLst>
            <pc:docMk/>
            <pc:sldMk cId="2815406964" sldId="462"/>
            <ac:picMk id="23" creationId="{87DC5663-C06F-4FB5-BECE-A3141061D587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7"/>
          <ac:picMkLst>
            <pc:docMk/>
            <pc:sldMk cId="2815406964" sldId="462"/>
            <ac:picMk id="24" creationId="{DCDD1D3E-B60F-4B7C-AA23-35E18193CDFD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6"/>
          <ac:picMkLst>
            <pc:docMk/>
            <pc:sldMk cId="2815406964" sldId="462"/>
            <ac:picMk id="25" creationId="{38DE4614-DEC0-470C-A58E-61F71C7F1E5C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5"/>
          <ac:picMkLst>
            <pc:docMk/>
            <pc:sldMk cId="2815406964" sldId="462"/>
            <ac:picMk id="26" creationId="{F4D0DC27-408D-443C-8A5C-3B6AEC92F280}"/>
          </ac:picMkLst>
        </pc:picChg>
        <pc:picChg chg="del">
          <ac:chgData name="何路" userId="S::m09158023@o365.mcut.edu.tw::348fb45a-d8b2-4bea-b5b1-e0f2bea58a10" providerId="AD" clId="Web-{5E3A155D-B9C9-7FF0-B387-440A2E7E91E7}" dt="2022-01-26T14:24:44.223" v="394"/>
          <ac:picMkLst>
            <pc:docMk/>
            <pc:sldMk cId="2815406964" sldId="462"/>
            <ac:picMk id="27" creationId="{2C68E019-A370-4E1D-8DC2-1C5A0656CB37}"/>
          </ac:picMkLst>
        </pc:picChg>
      </pc:sldChg>
    </pc:docChg>
  </pc:docChgLst>
  <pc:docChgLst>
    <pc:chgData name="何路" userId="S::m09158023@o365.mcut.edu.tw::348fb45a-d8b2-4bea-b5b1-e0f2bea58a10" providerId="AD" clId="Web-{DEBD7B2C-E830-2453-9A72-7E9026581A3A}"/>
    <pc:docChg chg="modSld">
      <pc:chgData name="何路" userId="S::m09158023@o365.mcut.edu.tw::348fb45a-d8b2-4bea-b5b1-e0f2bea58a10" providerId="AD" clId="Web-{DEBD7B2C-E830-2453-9A72-7E9026581A3A}" dt="2022-02-16T09:03:28.637" v="7" actId="20577"/>
      <pc:docMkLst>
        <pc:docMk/>
      </pc:docMkLst>
      <pc:sldChg chg="modSp">
        <pc:chgData name="何路" userId="S::m09158023@o365.mcut.edu.tw::348fb45a-d8b2-4bea-b5b1-e0f2bea58a10" providerId="AD" clId="Web-{DEBD7B2C-E830-2453-9A72-7E9026581A3A}" dt="2022-02-16T09:03:28.637" v="7" actId="20577"/>
        <pc:sldMkLst>
          <pc:docMk/>
          <pc:sldMk cId="498167262" sldId="390"/>
        </pc:sldMkLst>
        <pc:spChg chg="mod">
          <ac:chgData name="何路" userId="S::m09158023@o365.mcut.edu.tw::348fb45a-d8b2-4bea-b5b1-e0f2bea58a10" providerId="AD" clId="Web-{DEBD7B2C-E830-2453-9A72-7E9026581A3A}" dt="2022-02-16T09:03:28.637" v="7" actId="20577"/>
          <ac:spMkLst>
            <pc:docMk/>
            <pc:sldMk cId="498167262" sldId="390"/>
            <ac:spMk id="3" creationId="{F6DA70B9-7979-4B53-B2E1-26002E57264F}"/>
          </ac:spMkLst>
        </pc:spChg>
      </pc:sldChg>
    </pc:docChg>
  </pc:docChgLst>
  <pc:docChgLst>
    <pc:chgData name="何路" userId="S::m09158023@o365.mcut.edu.tw::348fb45a-d8b2-4bea-b5b1-e0f2bea58a10" providerId="AD" clId="Web-{0ABC3983-AAA8-F890-64C9-5165B1ADF3DA}"/>
    <pc:docChg chg="addSld modSld sldOrd">
      <pc:chgData name="何路" userId="S::m09158023@o365.mcut.edu.tw::348fb45a-d8b2-4bea-b5b1-e0f2bea58a10" providerId="AD" clId="Web-{0ABC3983-AAA8-F890-64C9-5165B1ADF3DA}" dt="2022-02-16T03:59:50.765" v="545"/>
      <pc:docMkLst>
        <pc:docMk/>
      </pc:docMkLst>
      <pc:sldChg chg="addSp delSp modSp">
        <pc:chgData name="何路" userId="S::m09158023@o365.mcut.edu.tw::348fb45a-d8b2-4bea-b5b1-e0f2bea58a10" providerId="AD" clId="Web-{0ABC3983-AAA8-F890-64C9-5165B1ADF3DA}" dt="2022-02-16T03:26:46.292" v="506"/>
        <pc:sldMkLst>
          <pc:docMk/>
          <pc:sldMk cId="2665856284" sldId="471"/>
        </pc:sldMkLst>
        <pc:spChg chg="add del">
          <ac:chgData name="何路" userId="S::m09158023@o365.mcut.edu.tw::348fb45a-d8b2-4bea-b5b1-e0f2bea58a10" providerId="AD" clId="Web-{0ABC3983-AAA8-F890-64C9-5165B1ADF3DA}" dt="2022-02-16T03:26:46.292" v="506"/>
          <ac:spMkLst>
            <pc:docMk/>
            <pc:sldMk cId="2665856284" sldId="471"/>
            <ac:spMk id="3" creationId="{29787EE4-99AF-4800-92FA-4CAA394482A7}"/>
          </ac:spMkLst>
        </pc:spChg>
        <pc:spChg chg="add mod">
          <ac:chgData name="何路" userId="S::m09158023@o365.mcut.edu.tw::348fb45a-d8b2-4bea-b5b1-e0f2bea58a10" providerId="AD" clId="Web-{0ABC3983-AAA8-F890-64C9-5165B1ADF3DA}" dt="2022-02-15T13:21:34.524" v="278" actId="20577"/>
          <ac:spMkLst>
            <pc:docMk/>
            <pc:sldMk cId="2665856284" sldId="471"/>
            <ac:spMk id="4" creationId="{C38E5ADD-A795-4871-9813-1200F8B44846}"/>
          </ac:spMkLst>
        </pc:spChg>
        <pc:spChg chg="add mod">
          <ac:chgData name="何路" userId="S::m09158023@o365.mcut.edu.tw::348fb45a-d8b2-4bea-b5b1-e0f2bea58a10" providerId="AD" clId="Web-{0ABC3983-AAA8-F890-64C9-5165B1ADF3DA}" dt="2022-02-15T13:04:27.906" v="219" actId="20577"/>
          <ac:spMkLst>
            <pc:docMk/>
            <pc:sldMk cId="2665856284" sldId="471"/>
            <ac:spMk id="5" creationId="{2E467D8D-6A74-43A2-8784-A7137F3B0A58}"/>
          </ac:spMkLst>
        </pc:spChg>
      </pc:sldChg>
      <pc:sldChg chg="addSp delSp modSp add replId">
        <pc:chgData name="何路" userId="S::m09158023@o365.mcut.edu.tw::348fb45a-d8b2-4bea-b5b1-e0f2bea58a10" providerId="AD" clId="Web-{0ABC3983-AAA8-F890-64C9-5165B1ADF3DA}" dt="2022-02-16T03:31:53.471" v="523" actId="20577"/>
        <pc:sldMkLst>
          <pc:docMk/>
          <pc:sldMk cId="4050428474" sldId="474"/>
        </pc:sldMkLst>
        <pc:spChg chg="mod">
          <ac:chgData name="何路" userId="S::m09158023@o365.mcut.edu.tw::348fb45a-d8b2-4bea-b5b1-e0f2bea58a10" providerId="AD" clId="Web-{0ABC3983-AAA8-F890-64C9-5165B1ADF3DA}" dt="2022-02-16T03:31:53.471" v="523" actId="20577"/>
          <ac:spMkLst>
            <pc:docMk/>
            <pc:sldMk cId="4050428474" sldId="474"/>
            <ac:spMk id="4" creationId="{C38E5ADD-A795-4871-9813-1200F8B44846}"/>
          </ac:spMkLst>
        </pc:spChg>
        <pc:spChg chg="del mod">
          <ac:chgData name="何路" userId="S::m09158023@o365.mcut.edu.tw::348fb45a-d8b2-4bea-b5b1-e0f2bea58a10" providerId="AD" clId="Web-{0ABC3983-AAA8-F890-64C9-5165B1ADF3DA}" dt="2022-02-15T13:40:29.910" v="360"/>
          <ac:spMkLst>
            <pc:docMk/>
            <pc:sldMk cId="4050428474" sldId="474"/>
            <ac:spMk id="5" creationId="{2E467D8D-6A74-43A2-8784-A7137F3B0A58}"/>
          </ac:spMkLst>
        </pc:spChg>
        <pc:spChg chg="add mod">
          <ac:chgData name="何路" userId="S::m09158023@o365.mcut.edu.tw::348fb45a-d8b2-4bea-b5b1-e0f2bea58a10" providerId="AD" clId="Web-{0ABC3983-AAA8-F890-64C9-5165B1ADF3DA}" dt="2022-02-15T13:04:38.031" v="223" actId="1076"/>
          <ac:spMkLst>
            <pc:docMk/>
            <pc:sldMk cId="4050428474" sldId="474"/>
            <ac:spMk id="7" creationId="{A6E52D82-0A8F-4A70-A2BE-0144B4793E50}"/>
          </ac:spMkLst>
        </pc:spChg>
        <pc:picChg chg="add mod">
          <ac:chgData name="何路" userId="S::m09158023@o365.mcut.edu.tw::348fb45a-d8b2-4bea-b5b1-e0f2bea58a10" providerId="AD" clId="Web-{0ABC3983-AAA8-F890-64C9-5165B1ADF3DA}" dt="2022-02-15T13:04:35.953" v="220" actId="1076"/>
          <ac:picMkLst>
            <pc:docMk/>
            <pc:sldMk cId="4050428474" sldId="474"/>
            <ac:picMk id="3" creationId="{A0568FCA-0009-4B82-AF45-2337CA4AF20A}"/>
          </ac:picMkLst>
        </pc:picChg>
        <pc:picChg chg="add mod">
          <ac:chgData name="何路" userId="S::m09158023@o365.mcut.edu.tw::348fb45a-d8b2-4bea-b5b1-e0f2bea58a10" providerId="AD" clId="Web-{0ABC3983-AAA8-F890-64C9-5165B1ADF3DA}" dt="2022-02-16T03:26:53.714" v="507" actId="1076"/>
          <ac:picMkLst>
            <pc:docMk/>
            <pc:sldMk cId="4050428474" sldId="474"/>
            <ac:picMk id="6" creationId="{71C1C99F-F155-4D25-AA37-60FA2B965A18}"/>
          </ac:picMkLst>
        </pc:picChg>
        <pc:picChg chg="add mod">
          <ac:chgData name="何路" userId="S::m09158023@o365.mcut.edu.tw::348fb45a-d8b2-4bea-b5b1-e0f2bea58a10" providerId="AD" clId="Web-{0ABC3983-AAA8-F890-64C9-5165B1ADF3DA}" dt="2022-02-16T03:26:59.449" v="509" actId="14100"/>
          <ac:picMkLst>
            <pc:docMk/>
            <pc:sldMk cId="4050428474" sldId="474"/>
            <ac:picMk id="8" creationId="{38EDED6D-D93D-4779-AA20-E87B00CA868F}"/>
          </ac:picMkLst>
        </pc:picChg>
      </pc:sldChg>
      <pc:sldChg chg="modSp add ord replId">
        <pc:chgData name="何路" userId="S::m09158023@o365.mcut.edu.tw::348fb45a-d8b2-4bea-b5b1-e0f2bea58a10" providerId="AD" clId="Web-{0ABC3983-AAA8-F890-64C9-5165B1ADF3DA}" dt="2022-02-16T02:37:50.754" v="491" actId="20577"/>
        <pc:sldMkLst>
          <pc:docMk/>
          <pc:sldMk cId="4032765183" sldId="475"/>
        </pc:sldMkLst>
        <pc:spChg chg="mod">
          <ac:chgData name="何路" userId="S::m09158023@o365.mcut.edu.tw::348fb45a-d8b2-4bea-b5b1-e0f2bea58a10" providerId="AD" clId="Web-{0ABC3983-AAA8-F890-64C9-5165B1ADF3DA}" dt="2022-02-15T13:13:05.806" v="248" actId="20577"/>
          <ac:spMkLst>
            <pc:docMk/>
            <pc:sldMk cId="4032765183" sldId="475"/>
            <ac:spMk id="4" creationId="{C38E5ADD-A795-4871-9813-1200F8B44846}"/>
          </ac:spMkLst>
        </pc:spChg>
        <pc:spChg chg="mod">
          <ac:chgData name="何路" userId="S::m09158023@o365.mcut.edu.tw::348fb45a-d8b2-4bea-b5b1-e0f2bea58a10" providerId="AD" clId="Web-{0ABC3983-AAA8-F890-64C9-5165B1ADF3DA}" dt="2022-02-16T02:37:50.754" v="491" actId="20577"/>
          <ac:spMkLst>
            <pc:docMk/>
            <pc:sldMk cId="4032765183" sldId="475"/>
            <ac:spMk id="5" creationId="{2E467D8D-6A74-43A2-8784-A7137F3B0A58}"/>
          </ac:spMkLst>
        </pc:spChg>
      </pc:sldChg>
      <pc:sldChg chg="addSp delSp modSp add ord replId">
        <pc:chgData name="何路" userId="S::m09158023@o365.mcut.edu.tw::348fb45a-d8b2-4bea-b5b1-e0f2bea58a10" providerId="AD" clId="Web-{0ABC3983-AAA8-F890-64C9-5165B1ADF3DA}" dt="2022-02-16T03:31:47.565" v="521" actId="20577"/>
        <pc:sldMkLst>
          <pc:docMk/>
          <pc:sldMk cId="3305742803" sldId="476"/>
        </pc:sldMkLst>
        <pc:spChg chg="mod">
          <ac:chgData name="何路" userId="S::m09158023@o365.mcut.edu.tw::348fb45a-d8b2-4bea-b5b1-e0f2bea58a10" providerId="AD" clId="Web-{0ABC3983-AAA8-F890-64C9-5165B1ADF3DA}" dt="2022-02-16T03:31:47.565" v="521" actId="20577"/>
          <ac:spMkLst>
            <pc:docMk/>
            <pc:sldMk cId="3305742803" sldId="476"/>
            <ac:spMk id="4" creationId="{C38E5ADD-A795-4871-9813-1200F8B44846}"/>
          </ac:spMkLst>
        </pc:spChg>
        <pc:spChg chg="del mod">
          <ac:chgData name="何路" userId="S::m09158023@o365.mcut.edu.tw::348fb45a-d8b2-4bea-b5b1-e0f2bea58a10" providerId="AD" clId="Web-{0ABC3983-AAA8-F890-64C9-5165B1ADF3DA}" dt="2022-02-15T13:40:48.988" v="366"/>
          <ac:spMkLst>
            <pc:docMk/>
            <pc:sldMk cId="3305742803" sldId="476"/>
            <ac:spMk id="5" creationId="{2E467D8D-6A74-43A2-8784-A7137F3B0A58}"/>
          </ac:spMkLst>
        </pc:spChg>
        <pc:spChg chg="mod">
          <ac:chgData name="何路" userId="S::m09158023@o365.mcut.edu.tw::348fb45a-d8b2-4bea-b5b1-e0f2bea58a10" providerId="AD" clId="Web-{0ABC3983-AAA8-F890-64C9-5165B1ADF3DA}" dt="2022-02-16T03:28:38.857" v="519" actId="1076"/>
          <ac:spMkLst>
            <pc:docMk/>
            <pc:sldMk cId="3305742803" sldId="476"/>
            <ac:spMk id="7" creationId="{A6E52D82-0A8F-4A70-A2BE-0144B4793E50}"/>
          </ac:spMkLst>
        </pc:spChg>
        <pc:picChg chg="del">
          <ac:chgData name="何路" userId="S::m09158023@o365.mcut.edu.tw::348fb45a-d8b2-4bea-b5b1-e0f2bea58a10" providerId="AD" clId="Web-{0ABC3983-AAA8-F890-64C9-5165B1ADF3DA}" dt="2022-02-15T13:17:21.426" v="256"/>
          <ac:picMkLst>
            <pc:docMk/>
            <pc:sldMk cId="3305742803" sldId="476"/>
            <ac:picMk id="3" creationId="{A0568FCA-0009-4B82-AF45-2337CA4AF20A}"/>
          </ac:picMkLst>
        </pc:picChg>
        <pc:picChg chg="del">
          <ac:chgData name="何路" userId="S::m09158023@o365.mcut.edu.tw::348fb45a-d8b2-4bea-b5b1-e0f2bea58a10" providerId="AD" clId="Web-{0ABC3983-AAA8-F890-64C9-5165B1ADF3DA}" dt="2022-02-15T13:17:22.118" v="257"/>
          <ac:picMkLst>
            <pc:docMk/>
            <pc:sldMk cId="3305742803" sldId="476"/>
            <ac:picMk id="6" creationId="{71C1C99F-F155-4D25-AA37-60FA2B965A18}"/>
          </ac:picMkLst>
        </pc:picChg>
        <pc:picChg chg="del">
          <ac:chgData name="何路" userId="S::m09158023@o365.mcut.edu.tw::348fb45a-d8b2-4bea-b5b1-e0f2bea58a10" providerId="AD" clId="Web-{0ABC3983-AAA8-F890-64C9-5165B1ADF3DA}" dt="2022-02-15T13:17:22.723" v="258"/>
          <ac:picMkLst>
            <pc:docMk/>
            <pc:sldMk cId="3305742803" sldId="476"/>
            <ac:picMk id="8" creationId="{38EDED6D-D93D-4779-AA20-E87B00CA868F}"/>
          </ac:picMkLst>
        </pc:picChg>
        <pc:picChg chg="add mod">
          <ac:chgData name="何路" userId="S::m09158023@o365.mcut.edu.tw::348fb45a-d8b2-4bea-b5b1-e0f2bea58a10" providerId="AD" clId="Web-{0ABC3983-AAA8-F890-64C9-5165B1ADF3DA}" dt="2022-02-15T13:18:37.990" v="273" actId="14100"/>
          <ac:picMkLst>
            <pc:docMk/>
            <pc:sldMk cId="3305742803" sldId="476"/>
            <ac:picMk id="9" creationId="{5BDECDE5-D932-428E-8AF0-1ADC558F5990}"/>
          </ac:picMkLst>
        </pc:picChg>
        <pc:picChg chg="add mod">
          <ac:chgData name="何路" userId="S::m09158023@o365.mcut.edu.tw::348fb45a-d8b2-4bea-b5b1-e0f2bea58a10" providerId="AD" clId="Web-{0ABC3983-AAA8-F890-64C9-5165B1ADF3DA}" dt="2022-02-15T13:18:39.802" v="274" actId="1076"/>
          <ac:picMkLst>
            <pc:docMk/>
            <pc:sldMk cId="3305742803" sldId="476"/>
            <ac:picMk id="10" creationId="{30876F33-5D2C-4394-99F7-D73868940129}"/>
          </ac:picMkLst>
        </pc:picChg>
        <pc:picChg chg="add mod">
          <ac:chgData name="何路" userId="S::m09158023@o365.mcut.edu.tw::348fb45a-d8b2-4bea-b5b1-e0f2bea58a10" providerId="AD" clId="Web-{0ABC3983-AAA8-F890-64C9-5165B1ADF3DA}" dt="2022-02-15T13:18:43.927" v="275" actId="1076"/>
          <ac:picMkLst>
            <pc:docMk/>
            <pc:sldMk cId="3305742803" sldId="476"/>
            <ac:picMk id="11" creationId="{34D8CBAB-297C-48E6-809C-E411CF8C3A11}"/>
          </ac:picMkLst>
        </pc:picChg>
      </pc:sldChg>
      <pc:sldChg chg="addSp delSp modSp add replId">
        <pc:chgData name="何路" userId="S::m09158023@o365.mcut.edu.tw::348fb45a-d8b2-4bea-b5b1-e0f2bea58a10" providerId="AD" clId="Web-{0ABC3983-AAA8-F890-64C9-5165B1ADF3DA}" dt="2022-02-16T03:59:11.920" v="540"/>
        <pc:sldMkLst>
          <pc:docMk/>
          <pc:sldMk cId="3127912636" sldId="477"/>
        </pc:sldMkLst>
        <pc:spChg chg="mod">
          <ac:chgData name="何路" userId="S::m09158023@o365.mcut.edu.tw::348fb45a-d8b2-4bea-b5b1-e0f2bea58a10" providerId="AD" clId="Web-{0ABC3983-AAA8-F890-64C9-5165B1ADF3DA}" dt="2022-02-16T03:32:11.613" v="535" actId="20577"/>
          <ac:spMkLst>
            <pc:docMk/>
            <pc:sldMk cId="3127912636" sldId="477"/>
            <ac:spMk id="4" creationId="{C38E5ADD-A795-4871-9813-1200F8B44846}"/>
          </ac:spMkLst>
        </pc:spChg>
        <pc:spChg chg="del mod">
          <ac:chgData name="何路" userId="S::m09158023@o365.mcut.edu.tw::348fb45a-d8b2-4bea-b5b1-e0f2bea58a10" providerId="AD" clId="Web-{0ABC3983-AAA8-F890-64C9-5165B1ADF3DA}" dt="2022-02-15T13:40:54.191" v="369"/>
          <ac:spMkLst>
            <pc:docMk/>
            <pc:sldMk cId="3127912636" sldId="477"/>
            <ac:spMk id="5" creationId="{2E467D8D-6A74-43A2-8784-A7137F3B0A58}"/>
          </ac:spMkLst>
        </pc:spChg>
        <pc:spChg chg="add del">
          <ac:chgData name="何路" userId="S::m09158023@o365.mcut.edu.tw::348fb45a-d8b2-4bea-b5b1-e0f2bea58a10" providerId="AD" clId="Web-{0ABC3983-AAA8-F890-64C9-5165B1ADF3DA}" dt="2022-02-16T03:59:11.920" v="540"/>
          <ac:spMkLst>
            <pc:docMk/>
            <pc:sldMk cId="3127912636" sldId="477"/>
            <ac:spMk id="5" creationId="{CA59CE46-0DA3-45CB-A3A6-A4EDCB48695B}"/>
          </ac:spMkLst>
        </pc:spChg>
        <pc:spChg chg="mod">
          <ac:chgData name="何路" userId="S::m09158023@o365.mcut.edu.tw::348fb45a-d8b2-4bea-b5b1-e0f2bea58a10" providerId="AD" clId="Web-{0ABC3983-AAA8-F890-64C9-5165B1ADF3DA}" dt="2022-02-15T13:30:15.991" v="309" actId="20577"/>
          <ac:spMkLst>
            <pc:docMk/>
            <pc:sldMk cId="3127912636" sldId="477"/>
            <ac:spMk id="7" creationId="{A6E52D82-0A8F-4A70-A2BE-0144B4793E50}"/>
          </ac:spMkLst>
        </pc:spChg>
        <pc:picChg chg="add mod">
          <ac:chgData name="何路" userId="S::m09158023@o365.mcut.edu.tw::348fb45a-d8b2-4bea-b5b1-e0f2bea58a10" providerId="AD" clId="Web-{0ABC3983-AAA8-F890-64C9-5165B1ADF3DA}" dt="2022-02-15T13:31:04.101" v="324" actId="14100"/>
          <ac:picMkLst>
            <pc:docMk/>
            <pc:sldMk cId="3127912636" sldId="477"/>
            <ac:picMk id="3" creationId="{4C335331-E321-479E-836A-542B67CEFE12}"/>
          </ac:picMkLst>
        </pc:picChg>
        <pc:picChg chg="add mod">
          <ac:chgData name="何路" userId="S::m09158023@o365.mcut.edu.tw::348fb45a-d8b2-4bea-b5b1-e0f2bea58a10" providerId="AD" clId="Web-{0ABC3983-AAA8-F890-64C9-5165B1ADF3DA}" dt="2022-02-15T13:30:50.585" v="320" actId="1076"/>
          <ac:picMkLst>
            <pc:docMk/>
            <pc:sldMk cId="3127912636" sldId="477"/>
            <ac:picMk id="6" creationId="{8CA49C0F-5829-4285-AAA9-6134C3F129D1}"/>
          </ac:picMkLst>
        </pc:picChg>
        <pc:picChg chg="add mod">
          <ac:chgData name="何路" userId="S::m09158023@o365.mcut.edu.tw::348fb45a-d8b2-4bea-b5b1-e0f2bea58a10" providerId="AD" clId="Web-{0ABC3983-AAA8-F890-64C9-5165B1ADF3DA}" dt="2022-02-15T13:30:57.070" v="322" actId="1076"/>
          <ac:picMkLst>
            <pc:docMk/>
            <pc:sldMk cId="3127912636" sldId="477"/>
            <ac:picMk id="8" creationId="{A5CD4CBD-0C68-4B35-8539-7B50917DF6EA}"/>
          </ac:picMkLst>
        </pc:picChg>
        <pc:picChg chg="del">
          <ac:chgData name="何路" userId="S::m09158023@o365.mcut.edu.tw::348fb45a-d8b2-4bea-b5b1-e0f2bea58a10" providerId="AD" clId="Web-{0ABC3983-AAA8-F890-64C9-5165B1ADF3DA}" dt="2022-02-15T13:30:27.069" v="312"/>
          <ac:picMkLst>
            <pc:docMk/>
            <pc:sldMk cId="3127912636" sldId="477"/>
            <ac:picMk id="9" creationId="{5BDECDE5-D932-428E-8AF0-1ADC558F5990}"/>
          </ac:picMkLst>
        </pc:picChg>
        <pc:picChg chg="del">
          <ac:chgData name="何路" userId="S::m09158023@o365.mcut.edu.tw::348fb45a-d8b2-4bea-b5b1-e0f2bea58a10" providerId="AD" clId="Web-{0ABC3983-AAA8-F890-64C9-5165B1ADF3DA}" dt="2022-02-15T13:30:27.069" v="311"/>
          <ac:picMkLst>
            <pc:docMk/>
            <pc:sldMk cId="3127912636" sldId="477"/>
            <ac:picMk id="10" creationId="{30876F33-5D2C-4394-99F7-D73868940129}"/>
          </ac:picMkLst>
        </pc:picChg>
        <pc:picChg chg="del">
          <ac:chgData name="何路" userId="S::m09158023@o365.mcut.edu.tw::348fb45a-d8b2-4bea-b5b1-e0f2bea58a10" providerId="AD" clId="Web-{0ABC3983-AAA8-F890-64C9-5165B1ADF3DA}" dt="2022-02-15T13:30:27.069" v="310"/>
          <ac:picMkLst>
            <pc:docMk/>
            <pc:sldMk cId="3127912636" sldId="477"/>
            <ac:picMk id="11" creationId="{34D8CBAB-297C-48E6-809C-E411CF8C3A11}"/>
          </ac:picMkLst>
        </pc:picChg>
      </pc:sldChg>
      <pc:sldChg chg="modSp add replId">
        <pc:chgData name="何路" userId="S::m09158023@o365.mcut.edu.tw::348fb45a-d8b2-4bea-b5b1-e0f2bea58a10" providerId="AD" clId="Web-{0ABC3983-AAA8-F890-64C9-5165B1ADF3DA}" dt="2022-02-15T13:35:50.294" v="357" actId="20577"/>
        <pc:sldMkLst>
          <pc:docMk/>
          <pc:sldMk cId="2349814910" sldId="478"/>
        </pc:sldMkLst>
        <pc:spChg chg="mod">
          <ac:chgData name="何路" userId="S::m09158023@o365.mcut.edu.tw::348fb45a-d8b2-4bea-b5b1-e0f2bea58a10" providerId="AD" clId="Web-{0ABC3983-AAA8-F890-64C9-5165B1ADF3DA}" dt="2022-02-15T13:29:47.865" v="301" actId="20577"/>
          <ac:spMkLst>
            <pc:docMk/>
            <pc:sldMk cId="2349814910" sldId="478"/>
            <ac:spMk id="4" creationId="{C38E5ADD-A795-4871-9813-1200F8B44846}"/>
          </ac:spMkLst>
        </pc:spChg>
        <pc:spChg chg="mod">
          <ac:chgData name="何路" userId="S::m09158023@o365.mcut.edu.tw::348fb45a-d8b2-4bea-b5b1-e0f2bea58a10" providerId="AD" clId="Web-{0ABC3983-AAA8-F890-64C9-5165B1ADF3DA}" dt="2022-02-15T13:35:50.294" v="357" actId="20577"/>
          <ac:spMkLst>
            <pc:docMk/>
            <pc:sldMk cId="2349814910" sldId="478"/>
            <ac:spMk id="5" creationId="{2E467D8D-6A74-43A2-8784-A7137F3B0A58}"/>
          </ac:spMkLst>
        </pc:spChg>
      </pc:sldChg>
      <pc:sldChg chg="modSp add ord replId">
        <pc:chgData name="何路" userId="S::m09158023@o365.mcut.edu.tw::348fb45a-d8b2-4bea-b5b1-e0f2bea58a10" providerId="AD" clId="Web-{0ABC3983-AAA8-F890-64C9-5165B1ADF3DA}" dt="2022-02-16T03:26:41.417" v="505" actId="1076"/>
        <pc:sldMkLst>
          <pc:docMk/>
          <pc:sldMk cId="3356598691" sldId="479"/>
        </pc:sldMkLst>
        <pc:spChg chg="mod">
          <ac:chgData name="何路" userId="S::m09158023@o365.mcut.edu.tw::348fb45a-d8b2-4bea-b5b1-e0f2bea58a10" providerId="AD" clId="Web-{0ABC3983-AAA8-F890-64C9-5165B1ADF3DA}" dt="2022-02-16T03:26:41.417" v="505" actId="1076"/>
          <ac:spMkLst>
            <pc:docMk/>
            <pc:sldMk cId="3356598691" sldId="479"/>
            <ac:spMk id="3" creationId="{3D1539EE-EF94-46F0-995E-B8C4A927B622}"/>
          </ac:spMkLst>
        </pc:spChg>
      </pc:sldChg>
      <pc:sldChg chg="addSp delSp modSp add replId">
        <pc:chgData name="何路" userId="S::m09158023@o365.mcut.edu.tw::348fb45a-d8b2-4bea-b5b1-e0f2bea58a10" providerId="AD" clId="Web-{0ABC3983-AAA8-F890-64C9-5165B1ADF3DA}" dt="2022-02-16T03:32:19.456" v="538" actId="20577"/>
        <pc:sldMkLst>
          <pc:docMk/>
          <pc:sldMk cId="2555415183" sldId="480"/>
        </pc:sldMkLst>
        <pc:spChg chg="add del mod">
          <ac:chgData name="何路" userId="S::m09158023@o365.mcut.edu.tw::348fb45a-d8b2-4bea-b5b1-e0f2bea58a10" providerId="AD" clId="Web-{0ABC3983-AAA8-F890-64C9-5165B1ADF3DA}" dt="2022-02-16T03:27:42.075" v="516"/>
          <ac:spMkLst>
            <pc:docMk/>
            <pc:sldMk cId="2555415183" sldId="480"/>
            <ac:spMk id="3" creationId="{83FA8E4F-6D8E-4BF8-917D-689DFA036D61}"/>
          </ac:spMkLst>
        </pc:spChg>
        <pc:spChg chg="mod">
          <ac:chgData name="何路" userId="S::m09158023@o365.mcut.edu.tw::348fb45a-d8b2-4bea-b5b1-e0f2bea58a10" providerId="AD" clId="Web-{0ABC3983-AAA8-F890-64C9-5165B1ADF3DA}" dt="2022-02-16T03:32:19.456" v="538" actId="20577"/>
          <ac:spMkLst>
            <pc:docMk/>
            <pc:sldMk cId="2555415183" sldId="480"/>
            <ac:spMk id="4" creationId="{C38E5ADD-A795-4871-9813-1200F8B44846}"/>
          </ac:spMkLst>
        </pc:spChg>
        <pc:spChg chg="add del mod">
          <ac:chgData name="何路" userId="S::m09158023@o365.mcut.edu.tw::348fb45a-d8b2-4bea-b5b1-e0f2bea58a10" providerId="AD" clId="Web-{0ABC3983-AAA8-F890-64C9-5165B1ADF3DA}" dt="2022-02-16T03:27:45.481" v="517" actId="1076"/>
          <ac:spMkLst>
            <pc:docMk/>
            <pc:sldMk cId="2555415183" sldId="480"/>
            <ac:spMk id="7" creationId="{A6E52D82-0A8F-4A70-A2BE-0144B4793E50}"/>
          </ac:spMkLst>
        </pc:spChg>
        <pc:picChg chg="del">
          <ac:chgData name="何路" userId="S::m09158023@o365.mcut.edu.tw::348fb45a-d8b2-4bea-b5b1-e0f2bea58a10" providerId="AD" clId="Web-{0ABC3983-AAA8-F890-64C9-5165B1ADF3DA}" dt="2022-02-15T13:47:44.886" v="430"/>
          <ac:picMkLst>
            <pc:docMk/>
            <pc:sldMk cId="2555415183" sldId="480"/>
            <ac:picMk id="3" creationId="{4C335331-E321-479E-836A-542B67CEFE12}"/>
          </ac:picMkLst>
        </pc:picChg>
        <pc:picChg chg="add mod">
          <ac:chgData name="何路" userId="S::m09158023@o365.mcut.edu.tw::348fb45a-d8b2-4bea-b5b1-e0f2bea58a10" providerId="AD" clId="Web-{0ABC3983-AAA8-F890-64C9-5165B1ADF3DA}" dt="2022-02-16T03:27:33.996" v="513" actId="1076"/>
          <ac:picMkLst>
            <pc:docMk/>
            <pc:sldMk cId="2555415183" sldId="480"/>
            <ac:picMk id="5" creationId="{D3EE894A-C793-48F6-8A62-622D9EC61211}"/>
          </ac:picMkLst>
        </pc:picChg>
        <pc:picChg chg="del">
          <ac:chgData name="何路" userId="S::m09158023@o365.mcut.edu.tw::348fb45a-d8b2-4bea-b5b1-e0f2bea58a10" providerId="AD" clId="Web-{0ABC3983-AAA8-F890-64C9-5165B1ADF3DA}" dt="2022-02-15T13:48:11.637" v="439"/>
          <ac:picMkLst>
            <pc:docMk/>
            <pc:sldMk cId="2555415183" sldId="480"/>
            <ac:picMk id="6" creationId="{8CA49C0F-5829-4285-AAA9-6134C3F129D1}"/>
          </ac:picMkLst>
        </pc:picChg>
        <pc:picChg chg="del">
          <ac:chgData name="何路" userId="S::m09158023@o365.mcut.edu.tw::348fb45a-d8b2-4bea-b5b1-e0f2bea58a10" providerId="AD" clId="Web-{0ABC3983-AAA8-F890-64C9-5165B1ADF3DA}" dt="2022-02-15T13:48:25.246" v="444"/>
          <ac:picMkLst>
            <pc:docMk/>
            <pc:sldMk cId="2555415183" sldId="480"/>
            <ac:picMk id="8" creationId="{A5CD4CBD-0C68-4B35-8539-7B50917DF6EA}"/>
          </ac:picMkLst>
        </pc:picChg>
        <pc:picChg chg="add mod">
          <ac:chgData name="何路" userId="S::m09158023@o365.mcut.edu.tw::348fb45a-d8b2-4bea-b5b1-e0f2bea58a10" providerId="AD" clId="Web-{0ABC3983-AAA8-F890-64C9-5165B1ADF3DA}" dt="2022-02-16T03:27:33.965" v="511" actId="1076"/>
          <ac:picMkLst>
            <pc:docMk/>
            <pc:sldMk cId="2555415183" sldId="480"/>
            <ac:picMk id="9" creationId="{00302590-2551-411E-B779-C0891DECC1C0}"/>
          </ac:picMkLst>
        </pc:picChg>
        <pc:picChg chg="add mod">
          <ac:chgData name="何路" userId="S::m09158023@o365.mcut.edu.tw::348fb45a-d8b2-4bea-b5b1-e0f2bea58a10" providerId="AD" clId="Web-{0ABC3983-AAA8-F890-64C9-5165B1ADF3DA}" dt="2022-02-16T03:27:33.981" v="512" actId="1076"/>
          <ac:picMkLst>
            <pc:docMk/>
            <pc:sldMk cId="2555415183" sldId="480"/>
            <ac:picMk id="10" creationId="{E5C85096-F304-4A42-9343-CB71A093DE78}"/>
          </ac:picMkLst>
        </pc:picChg>
      </pc:sldChg>
      <pc:sldChg chg="addSp delSp modSp add replId">
        <pc:chgData name="何路" userId="S::m09158023@o365.mcut.edu.tw::348fb45a-d8b2-4bea-b5b1-e0f2bea58a10" providerId="AD" clId="Web-{0ABC3983-AAA8-F890-64C9-5165B1ADF3DA}" dt="2022-02-16T03:59:50.765" v="545"/>
        <pc:sldMkLst>
          <pc:docMk/>
          <pc:sldMk cId="252081119" sldId="481"/>
        </pc:sldMkLst>
        <pc:spChg chg="add del mod">
          <ac:chgData name="何路" userId="S::m09158023@o365.mcut.edu.tw::348fb45a-d8b2-4bea-b5b1-e0f2bea58a10" providerId="AD" clId="Web-{0ABC3983-AAA8-F890-64C9-5165B1ADF3DA}" dt="2022-02-16T03:59:50.765" v="545"/>
          <ac:spMkLst>
            <pc:docMk/>
            <pc:sldMk cId="252081119" sldId="481"/>
            <ac:spMk id="3" creationId="{E3C1C474-D3EC-4BDD-BA34-9E311320D488}"/>
          </ac:spMkLst>
        </pc:spChg>
        <pc:spChg chg="mod">
          <ac:chgData name="何路" userId="S::m09158023@o365.mcut.edu.tw::348fb45a-d8b2-4bea-b5b1-e0f2bea58a10" providerId="AD" clId="Web-{0ABC3983-AAA8-F890-64C9-5165B1ADF3DA}" dt="2022-02-15T13:55:35.350" v="479" actId="20577"/>
          <ac:spMkLst>
            <pc:docMk/>
            <pc:sldMk cId="252081119" sldId="481"/>
            <ac:spMk id="4" creationId="{C38E5ADD-A795-4871-9813-1200F8B44846}"/>
          </ac:spMkLst>
        </pc:spChg>
        <pc:spChg chg="mod">
          <ac:chgData name="何路" userId="S::m09158023@o365.mcut.edu.tw::348fb45a-d8b2-4bea-b5b1-e0f2bea58a10" providerId="AD" clId="Web-{0ABC3983-AAA8-F890-64C9-5165B1ADF3DA}" dt="2022-02-16T03:59:32.733" v="542" actId="20577"/>
          <ac:spMkLst>
            <pc:docMk/>
            <pc:sldMk cId="252081119" sldId="481"/>
            <ac:spMk id="5" creationId="{2E467D8D-6A74-43A2-8784-A7137F3B0A58}"/>
          </ac:spMkLst>
        </pc:spChg>
      </pc:sldChg>
    </pc:docChg>
  </pc:docChgLst>
  <pc:docChgLst>
    <pc:chgData name="何路" userId="S::m09158023@o365.mcut.edu.tw::348fb45a-d8b2-4bea-b5b1-e0f2bea58a10" providerId="AD" clId="Web-{E98C5C6C-1565-F637-CCF3-00784FFB89D2}"/>
    <pc:docChg chg="addSld modSld">
      <pc:chgData name="何路" userId="S::m09158023@o365.mcut.edu.tw::348fb45a-d8b2-4bea-b5b1-e0f2bea58a10" providerId="AD" clId="Web-{E98C5C6C-1565-F637-CCF3-00784FFB89D2}" dt="2021-12-11T15:35:02.512" v="919" actId="1076"/>
      <pc:docMkLst>
        <pc:docMk/>
      </pc:docMkLst>
      <pc:sldChg chg="addSp delSp modSp add replId">
        <pc:chgData name="何路" userId="S::m09158023@o365.mcut.edu.tw::348fb45a-d8b2-4bea-b5b1-e0f2bea58a10" providerId="AD" clId="Web-{E98C5C6C-1565-F637-CCF3-00784FFB89D2}" dt="2021-12-11T15:35:02.512" v="919" actId="1076"/>
        <pc:sldMkLst>
          <pc:docMk/>
          <pc:sldMk cId="1745080593" sldId="361"/>
        </pc:sldMkLst>
        <pc:spChg chg="add mod">
          <ac:chgData name="何路" userId="S::m09158023@o365.mcut.edu.tw::348fb45a-d8b2-4bea-b5b1-e0f2bea58a10" providerId="AD" clId="Web-{E98C5C6C-1565-F637-CCF3-00784FFB89D2}" dt="2021-12-11T02:46:22.858" v="159" actId="20577"/>
          <ac:spMkLst>
            <pc:docMk/>
            <pc:sldMk cId="1745080593" sldId="361"/>
            <ac:spMk id="3" creationId="{53C2B701-2B29-4A52-A892-6C79CAABBD46}"/>
          </ac:spMkLst>
        </pc:spChg>
        <pc:spChg chg="add mod">
          <ac:chgData name="何路" userId="S::m09158023@o365.mcut.edu.tw::348fb45a-d8b2-4bea-b5b1-e0f2bea58a10" providerId="AD" clId="Web-{E98C5C6C-1565-F637-CCF3-00784FFB89D2}" dt="2021-12-11T02:46:42.686" v="163" actId="1076"/>
          <ac:spMkLst>
            <pc:docMk/>
            <pc:sldMk cId="1745080593" sldId="361"/>
            <ac:spMk id="4" creationId="{40177089-644B-4952-B35C-CCB01C70835F}"/>
          </ac:spMkLst>
        </pc:spChg>
        <pc:spChg chg="add mod">
          <ac:chgData name="何路" userId="S::m09158023@o365.mcut.edu.tw::348fb45a-d8b2-4bea-b5b1-e0f2bea58a10" providerId="AD" clId="Web-{E98C5C6C-1565-F637-CCF3-00784FFB89D2}" dt="2021-12-11T15:35:02.512" v="919" actId="1076"/>
          <ac:spMkLst>
            <pc:docMk/>
            <pc:sldMk cId="1745080593" sldId="361"/>
            <ac:spMk id="5" creationId="{D8077077-F3C9-455A-9613-DE804FD8A9E2}"/>
          </ac:spMkLst>
        </pc:spChg>
        <pc:spChg chg="add mod">
          <ac:chgData name="何路" userId="S::m09158023@o365.mcut.edu.tw::348fb45a-d8b2-4bea-b5b1-e0f2bea58a10" providerId="AD" clId="Web-{E98C5C6C-1565-F637-CCF3-00784FFB89D2}" dt="2021-12-11T02:46:42.733" v="165" actId="1076"/>
          <ac:spMkLst>
            <pc:docMk/>
            <pc:sldMk cId="1745080593" sldId="361"/>
            <ac:spMk id="6" creationId="{BA6A3ABC-15B1-43C8-ACA1-CF87B453198B}"/>
          </ac:spMkLst>
        </pc:spChg>
        <pc:spChg chg="add mod">
          <ac:chgData name="何路" userId="S::m09158023@o365.mcut.edu.tw::348fb45a-d8b2-4bea-b5b1-e0f2bea58a10" providerId="AD" clId="Web-{E98C5C6C-1565-F637-CCF3-00784FFB89D2}" dt="2021-12-11T15:35:02.497" v="918" actId="1076"/>
          <ac:spMkLst>
            <pc:docMk/>
            <pc:sldMk cId="1745080593" sldId="361"/>
            <ac:spMk id="7" creationId="{A742F1DE-96CB-4331-ADFE-1155B61ED784}"/>
          </ac:spMkLst>
        </pc:spChg>
        <pc:spChg chg="del">
          <ac:chgData name="何路" userId="S::m09158023@o365.mcut.edu.tw::348fb45a-d8b2-4bea-b5b1-e0f2bea58a10" providerId="AD" clId="Web-{E98C5C6C-1565-F637-CCF3-00784FFB89D2}" dt="2021-12-11T01:04:15.588" v="7"/>
          <ac:spMkLst>
            <pc:docMk/>
            <pc:sldMk cId="1745080593" sldId="361"/>
            <ac:spMk id="11" creationId="{06DF504E-BAF4-4609-8C74-E83C6BEF51F8}"/>
          </ac:spMkLst>
        </pc:spChg>
        <pc:spChg chg="del">
          <ac:chgData name="何路" userId="S::m09158023@o365.mcut.edu.tw::348fb45a-d8b2-4bea-b5b1-e0f2bea58a10" providerId="AD" clId="Web-{E98C5C6C-1565-F637-CCF3-00784FFB89D2}" dt="2021-12-11T01:04:16.463" v="8"/>
          <ac:spMkLst>
            <pc:docMk/>
            <pc:sldMk cId="1745080593" sldId="361"/>
            <ac:spMk id="14" creationId="{2E8480AB-FA9C-4A6E-B198-F8958DA5665A}"/>
          </ac:spMkLst>
        </pc:spChg>
        <pc:spChg chg="del">
          <ac:chgData name="何路" userId="S::m09158023@o365.mcut.edu.tw::348fb45a-d8b2-4bea-b5b1-e0f2bea58a10" providerId="AD" clId="Web-{E98C5C6C-1565-F637-CCF3-00784FFB89D2}" dt="2021-12-11T01:04:17.510" v="9"/>
          <ac:spMkLst>
            <pc:docMk/>
            <pc:sldMk cId="1745080593" sldId="361"/>
            <ac:spMk id="15" creationId="{BA4FE712-F697-4229-8546-86752525CBB0}"/>
          </ac:spMkLst>
        </pc:spChg>
        <pc:spChg chg="del">
          <ac:chgData name="何路" userId="S::m09158023@o365.mcut.edu.tw::348fb45a-d8b2-4bea-b5b1-e0f2bea58a10" providerId="AD" clId="Web-{E98C5C6C-1565-F637-CCF3-00784FFB89D2}" dt="2021-12-11T01:04:18.651" v="10"/>
          <ac:spMkLst>
            <pc:docMk/>
            <pc:sldMk cId="1745080593" sldId="361"/>
            <ac:spMk id="16" creationId="{35DDACE5-7C2F-41ED-8F6C-AB571A83B3FF}"/>
          </ac:spMkLst>
        </pc:spChg>
        <pc:spChg chg="mod">
          <ac:chgData name="何路" userId="S::m09158023@o365.mcut.edu.tw::348fb45a-d8b2-4bea-b5b1-e0f2bea58a10" providerId="AD" clId="Web-{E98C5C6C-1565-F637-CCF3-00784FFB89D2}" dt="2021-12-11T02:46:17.030" v="154" actId="20577"/>
          <ac:spMkLst>
            <pc:docMk/>
            <pc:sldMk cId="1745080593" sldId="361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E98C5C6C-1565-F637-CCF3-00784FFB89D2}" dt="2021-12-11T01:04:14.526" v="6"/>
          <ac:spMkLst>
            <pc:docMk/>
            <pc:sldMk cId="1745080593" sldId="361"/>
            <ac:spMk id="22" creationId="{D273EE38-8985-4976-96FD-C5846B5DD7FF}"/>
          </ac:spMkLst>
        </pc:spChg>
        <pc:graphicFrameChg chg="del">
          <ac:chgData name="何路" userId="S::m09158023@o365.mcut.edu.tw::348fb45a-d8b2-4bea-b5b1-e0f2bea58a10" providerId="AD" clId="Web-{E98C5C6C-1565-F637-CCF3-00784FFB89D2}" dt="2021-12-11T01:04:11.916" v="5"/>
          <ac:graphicFrameMkLst>
            <pc:docMk/>
            <pc:sldMk cId="1745080593" sldId="361"/>
            <ac:graphicFrameMk id="10" creationId="{856470A2-31F8-4982-906C-60C425E197DF}"/>
          </ac:graphicFrameMkLst>
        </pc:graphicFrameChg>
        <pc:picChg chg="del">
          <ac:chgData name="何路" userId="S::m09158023@o365.mcut.edu.tw::348fb45a-d8b2-4bea-b5b1-e0f2bea58a10" providerId="AD" clId="Web-{E98C5C6C-1565-F637-CCF3-00784FFB89D2}" dt="2021-12-11T01:04:09.010" v="4"/>
          <ac:picMkLst>
            <pc:docMk/>
            <pc:sldMk cId="1745080593" sldId="361"/>
            <ac:picMk id="6" creationId="{1A5A4859-1777-4411-9510-17FCF3C9B457}"/>
          </ac:picMkLst>
        </pc:picChg>
        <pc:picChg chg="del">
          <ac:chgData name="何路" userId="S::m09158023@o365.mcut.edu.tw::348fb45a-d8b2-4bea-b5b1-e0f2bea58a10" providerId="AD" clId="Web-{E98C5C6C-1565-F637-CCF3-00784FFB89D2}" dt="2021-12-11T01:04:09.010" v="3"/>
          <ac:picMkLst>
            <pc:docMk/>
            <pc:sldMk cId="1745080593" sldId="361"/>
            <ac:picMk id="7" creationId="{036FF9D2-ED86-4059-8AA9-1E9C26A822D7}"/>
          </ac:picMkLst>
        </pc:picChg>
        <pc:picChg chg="del">
          <ac:chgData name="何路" userId="S::m09158023@o365.mcut.edu.tw::348fb45a-d8b2-4bea-b5b1-e0f2bea58a10" providerId="AD" clId="Web-{E98C5C6C-1565-F637-CCF3-00784FFB89D2}" dt="2021-12-11T01:04:09.010" v="2"/>
          <ac:picMkLst>
            <pc:docMk/>
            <pc:sldMk cId="1745080593" sldId="361"/>
            <ac:picMk id="8" creationId="{1B4549C7-F025-4B95-843C-172FE44D1171}"/>
          </ac:picMkLst>
        </pc:picChg>
        <pc:picChg chg="del">
          <ac:chgData name="何路" userId="S::m09158023@o365.mcut.edu.tw::348fb45a-d8b2-4bea-b5b1-e0f2bea58a10" providerId="AD" clId="Web-{E98C5C6C-1565-F637-CCF3-00784FFB89D2}" dt="2021-12-11T01:04:09.010" v="1"/>
          <ac:picMkLst>
            <pc:docMk/>
            <pc:sldMk cId="1745080593" sldId="361"/>
            <ac:picMk id="21" creationId="{25737347-4466-460F-973E-49CE2097DD9F}"/>
          </ac:picMkLst>
        </pc:picChg>
      </pc:sldChg>
      <pc:sldChg chg="addSp delSp modSp add replId">
        <pc:chgData name="何路" userId="S::m09158023@o365.mcut.edu.tw::348fb45a-d8b2-4bea-b5b1-e0f2bea58a10" providerId="AD" clId="Web-{E98C5C6C-1565-F637-CCF3-00784FFB89D2}" dt="2021-12-11T14:09:44.844" v="567" actId="20577"/>
        <pc:sldMkLst>
          <pc:docMk/>
          <pc:sldMk cId="3998741324" sldId="362"/>
        </pc:sldMkLst>
        <pc:spChg chg="mod">
          <ac:chgData name="何路" userId="S::m09158023@o365.mcut.edu.tw::348fb45a-d8b2-4bea-b5b1-e0f2bea58a10" providerId="AD" clId="Web-{E98C5C6C-1565-F637-CCF3-00784FFB89D2}" dt="2021-12-11T14:09:44.844" v="567" actId="20577"/>
          <ac:spMkLst>
            <pc:docMk/>
            <pc:sldMk cId="3998741324" sldId="362"/>
            <ac:spMk id="3" creationId="{53C2B701-2B29-4A52-A892-6C79CAABBD46}"/>
          </ac:spMkLst>
        </pc:spChg>
        <pc:spChg chg="del">
          <ac:chgData name="何路" userId="S::m09158023@o365.mcut.edu.tw::348fb45a-d8b2-4bea-b5b1-e0f2bea58a10" providerId="AD" clId="Web-{E98C5C6C-1565-F637-CCF3-00784FFB89D2}" dt="2021-12-11T02:45:31.575" v="128"/>
          <ac:spMkLst>
            <pc:docMk/>
            <pc:sldMk cId="3998741324" sldId="362"/>
            <ac:spMk id="4" creationId="{40177089-644B-4952-B35C-CCB01C70835F}"/>
          </ac:spMkLst>
        </pc:spChg>
        <pc:spChg chg="add mod">
          <ac:chgData name="何路" userId="S::m09158023@o365.mcut.edu.tw::348fb45a-d8b2-4bea-b5b1-e0f2bea58a10" providerId="AD" clId="Web-{E98C5C6C-1565-F637-CCF3-00784FFB89D2}" dt="2021-12-11T14:09:06.624" v="564" actId="14100"/>
          <ac:spMkLst>
            <pc:docMk/>
            <pc:sldMk cId="3998741324" sldId="362"/>
            <ac:spMk id="5" creationId="{5E67CE47-4D0B-4FE9-900D-08F9FB284866}"/>
          </ac:spMkLst>
        </pc:spChg>
        <pc:spChg chg="del">
          <ac:chgData name="何路" userId="S::m09158023@o365.mcut.edu.tw::348fb45a-d8b2-4bea-b5b1-e0f2bea58a10" providerId="AD" clId="Web-{E98C5C6C-1565-F637-CCF3-00784FFB89D2}" dt="2021-12-11T02:45:31.575" v="126"/>
          <ac:spMkLst>
            <pc:docMk/>
            <pc:sldMk cId="3998741324" sldId="362"/>
            <ac:spMk id="5" creationId="{D8077077-F3C9-455A-9613-DE804FD8A9E2}"/>
          </ac:spMkLst>
        </pc:spChg>
        <pc:spChg chg="add mod">
          <ac:chgData name="何路" userId="S::m09158023@o365.mcut.edu.tw::348fb45a-d8b2-4bea-b5b1-e0f2bea58a10" providerId="AD" clId="Web-{E98C5C6C-1565-F637-CCF3-00784FFB89D2}" dt="2021-12-11T14:09:12.093" v="565" actId="1076"/>
          <ac:spMkLst>
            <pc:docMk/>
            <pc:sldMk cId="3998741324" sldId="362"/>
            <ac:spMk id="6" creationId="{AB037586-238A-44ED-BAAB-C2B85451DCFF}"/>
          </ac:spMkLst>
        </pc:spChg>
        <pc:spChg chg="del">
          <ac:chgData name="何路" userId="S::m09158023@o365.mcut.edu.tw::348fb45a-d8b2-4bea-b5b1-e0f2bea58a10" providerId="AD" clId="Web-{E98C5C6C-1565-F637-CCF3-00784FFB89D2}" dt="2021-12-11T02:45:31.575" v="127"/>
          <ac:spMkLst>
            <pc:docMk/>
            <pc:sldMk cId="3998741324" sldId="362"/>
            <ac:spMk id="6" creationId="{BA6A3ABC-15B1-43C8-ACA1-CF87B453198B}"/>
          </ac:spMkLst>
        </pc:spChg>
        <pc:spChg chg="del">
          <ac:chgData name="何路" userId="S::m09158023@o365.mcut.edu.tw::348fb45a-d8b2-4bea-b5b1-e0f2bea58a10" providerId="AD" clId="Web-{E98C5C6C-1565-F637-CCF3-00784FFB89D2}" dt="2021-12-11T02:45:31.575" v="125"/>
          <ac:spMkLst>
            <pc:docMk/>
            <pc:sldMk cId="3998741324" sldId="362"/>
            <ac:spMk id="7" creationId="{A742F1DE-96CB-4331-ADFE-1155B61ED784}"/>
          </ac:spMkLst>
        </pc:spChg>
        <pc:spChg chg="add mod">
          <ac:chgData name="何路" userId="S::m09158023@o365.mcut.edu.tw::348fb45a-d8b2-4bea-b5b1-e0f2bea58a10" providerId="AD" clId="Web-{E98C5C6C-1565-F637-CCF3-00784FFB89D2}" dt="2021-12-11T14:07:30.715" v="555" actId="1076"/>
          <ac:spMkLst>
            <pc:docMk/>
            <pc:sldMk cId="3998741324" sldId="362"/>
            <ac:spMk id="8" creationId="{7456490A-33E0-4831-8A9D-FE88F50BAE42}"/>
          </ac:spMkLst>
        </pc:spChg>
        <pc:spChg chg="add mod">
          <ac:chgData name="何路" userId="S::m09158023@o365.mcut.edu.tw::348fb45a-d8b2-4bea-b5b1-e0f2bea58a10" providerId="AD" clId="Web-{E98C5C6C-1565-F637-CCF3-00784FFB89D2}" dt="2021-12-11T14:07:30.700" v="554" actId="1076"/>
          <ac:spMkLst>
            <pc:docMk/>
            <pc:sldMk cId="3998741324" sldId="362"/>
            <ac:spMk id="9" creationId="{A92C690C-F399-4EBA-9EDD-DA38A7625094}"/>
          </ac:spMkLst>
        </pc:spChg>
        <pc:spChg chg="mod">
          <ac:chgData name="何路" userId="S::m09158023@o365.mcut.edu.tw::348fb45a-d8b2-4bea-b5b1-e0f2bea58a10" providerId="AD" clId="Web-{E98C5C6C-1565-F637-CCF3-00784FFB89D2}" dt="2021-12-11T02:46:45.968" v="168" actId="20577"/>
          <ac:spMkLst>
            <pc:docMk/>
            <pc:sldMk cId="3998741324" sldId="362"/>
            <ac:spMk id="19" creationId="{C78431B3-D2C5-4B0F-9119-527B8D9A8A2A}"/>
          </ac:spMkLst>
        </pc:spChg>
        <pc:picChg chg="add mod">
          <ac:chgData name="何路" userId="S::m09158023@o365.mcut.edu.tw::348fb45a-d8b2-4bea-b5b1-e0f2bea58a10" providerId="AD" clId="Web-{E98C5C6C-1565-F637-CCF3-00784FFB89D2}" dt="2021-12-11T14:09:04.499" v="563" actId="1076"/>
          <ac:picMkLst>
            <pc:docMk/>
            <pc:sldMk cId="3998741324" sldId="362"/>
            <ac:picMk id="4" creationId="{E2F9B10F-ECA8-478F-9FFB-5416A3EDD6A5}"/>
          </ac:picMkLst>
        </pc:picChg>
        <pc:picChg chg="add mod">
          <ac:chgData name="何路" userId="S::m09158023@o365.mcut.edu.tw::348fb45a-d8b2-4bea-b5b1-e0f2bea58a10" providerId="AD" clId="Web-{E98C5C6C-1565-F637-CCF3-00784FFB89D2}" dt="2021-12-11T14:07:33.465" v="557" actId="1076"/>
          <ac:picMkLst>
            <pc:docMk/>
            <pc:sldMk cId="3998741324" sldId="362"/>
            <ac:picMk id="7" creationId="{1082483B-A54A-43D7-90A2-173E8289FD3E}"/>
          </ac:picMkLst>
        </pc:picChg>
      </pc:sldChg>
      <pc:sldChg chg="addSp delSp modSp add replId">
        <pc:chgData name="何路" userId="S::m09158023@o365.mcut.edu.tw::348fb45a-d8b2-4bea-b5b1-e0f2bea58a10" providerId="AD" clId="Web-{E98C5C6C-1565-F637-CCF3-00784FFB89D2}" dt="2021-12-11T14:28:03.418" v="906" actId="1076"/>
        <pc:sldMkLst>
          <pc:docMk/>
          <pc:sldMk cId="3452377113" sldId="363"/>
        </pc:sldMkLst>
        <pc:spChg chg="del">
          <ac:chgData name="何路" userId="S::m09158023@o365.mcut.edu.tw::348fb45a-d8b2-4bea-b5b1-e0f2bea58a10" providerId="AD" clId="Web-{E98C5C6C-1565-F637-CCF3-00784FFB89D2}" dt="2021-12-11T13:53:47.536" v="266"/>
          <ac:spMkLst>
            <pc:docMk/>
            <pc:sldMk cId="3452377113" sldId="363"/>
            <ac:spMk id="3" creationId="{53C2B701-2B29-4A52-A892-6C79CAABBD46}"/>
          </ac:spMkLst>
        </pc:spChg>
        <pc:spChg chg="del">
          <ac:chgData name="何路" userId="S::m09158023@o365.mcut.edu.tw::348fb45a-d8b2-4bea-b5b1-e0f2bea58a10" providerId="AD" clId="Web-{E98C5C6C-1565-F637-CCF3-00784FFB89D2}" dt="2021-12-11T13:53:44.254" v="264"/>
          <ac:spMkLst>
            <pc:docMk/>
            <pc:sldMk cId="3452377113" sldId="363"/>
            <ac:spMk id="5" creationId="{5E67CE47-4D0B-4FE9-900D-08F9FB284866}"/>
          </ac:spMkLst>
        </pc:spChg>
        <pc:spChg chg="del">
          <ac:chgData name="何路" userId="S::m09158023@o365.mcut.edu.tw::348fb45a-d8b2-4bea-b5b1-e0f2bea58a10" providerId="AD" clId="Web-{E98C5C6C-1565-F637-CCF3-00784FFB89D2}" dt="2021-12-11T13:53:45.207" v="265"/>
          <ac:spMkLst>
            <pc:docMk/>
            <pc:sldMk cId="3452377113" sldId="363"/>
            <ac:spMk id="6" creationId="{AB037586-238A-44ED-BAAB-C2B85451DCFF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19" v="584"/>
          <ac:spMkLst>
            <pc:docMk/>
            <pc:sldMk cId="3452377113" sldId="363"/>
            <ac:spMk id="7" creationId="{F66BB068-EA09-4C6C-A8C2-C18822097F51}"/>
          </ac:spMkLst>
        </pc:spChg>
        <pc:spChg chg="del">
          <ac:chgData name="何路" userId="S::m09158023@o365.mcut.edu.tw::348fb45a-d8b2-4bea-b5b1-e0f2bea58a10" providerId="AD" clId="Web-{E98C5C6C-1565-F637-CCF3-00784FFB89D2}" dt="2021-12-11T13:53:40.301" v="261"/>
          <ac:spMkLst>
            <pc:docMk/>
            <pc:sldMk cId="3452377113" sldId="363"/>
            <ac:spMk id="8" creationId="{7456490A-33E0-4831-8A9D-FE88F50BAE42}"/>
          </ac:spMkLst>
        </pc:spChg>
        <pc:spChg chg="del">
          <ac:chgData name="何路" userId="S::m09158023@o365.mcut.edu.tw::348fb45a-d8b2-4bea-b5b1-e0f2bea58a10" providerId="AD" clId="Web-{E98C5C6C-1565-F637-CCF3-00784FFB89D2}" dt="2021-12-11T13:53:41.660" v="262"/>
          <ac:spMkLst>
            <pc:docMk/>
            <pc:sldMk cId="3452377113" sldId="363"/>
            <ac:spMk id="9" creationId="{A92C690C-F399-4EBA-9EDD-DA38A7625094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19" v="583"/>
          <ac:spMkLst>
            <pc:docMk/>
            <pc:sldMk cId="3452377113" sldId="363"/>
            <ac:spMk id="10" creationId="{F7F8C0AF-F0D1-4211-8CC4-10641FEB6AF7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03" v="578"/>
          <ac:spMkLst>
            <pc:docMk/>
            <pc:sldMk cId="3452377113" sldId="363"/>
            <ac:spMk id="11" creationId="{E35EDE8A-C54F-4DEF-8952-10F621806AF4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19" v="582"/>
          <ac:spMkLst>
            <pc:docMk/>
            <pc:sldMk cId="3452377113" sldId="363"/>
            <ac:spMk id="12" creationId="{E3F823BF-1793-4A62-8E8B-666BAF4CDF58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03" v="581"/>
          <ac:spMkLst>
            <pc:docMk/>
            <pc:sldMk cId="3452377113" sldId="363"/>
            <ac:spMk id="13" creationId="{10D60176-F8AD-46E3-9AB7-133A1046CFD8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03" v="580"/>
          <ac:spMkLst>
            <pc:docMk/>
            <pc:sldMk cId="3452377113" sldId="363"/>
            <ac:spMk id="14" creationId="{152A57C5-D758-49FC-81FE-1A0B31BECC0D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5.703" v="579"/>
          <ac:spMkLst>
            <pc:docMk/>
            <pc:sldMk cId="3452377113" sldId="363"/>
            <ac:spMk id="15" creationId="{F8935FD2-B6AC-44BA-86C7-6E146E61CEDD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09:58.563" v="585"/>
          <ac:spMkLst>
            <pc:docMk/>
            <pc:sldMk cId="3452377113" sldId="363"/>
            <ac:spMk id="17" creationId="{FF62DD48-B193-49AB-ACFD-826E38849821}"/>
          </ac:spMkLst>
        </pc:spChg>
        <pc:spChg chg="mod">
          <ac:chgData name="何路" userId="S::m09158023@o365.mcut.edu.tw::348fb45a-d8b2-4bea-b5b1-e0f2bea58a10" providerId="AD" clId="Web-{E98C5C6C-1565-F637-CCF3-00784FFB89D2}" dt="2021-12-11T14:24:44.273" v="786" actId="20577"/>
          <ac:spMkLst>
            <pc:docMk/>
            <pc:sldMk cId="3452377113" sldId="363"/>
            <ac:spMk id="19" creationId="{C78431B3-D2C5-4B0F-9119-527B8D9A8A2A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6:55.651" v="856"/>
          <ac:spMkLst>
            <pc:docMk/>
            <pc:sldMk cId="3452377113" sldId="363"/>
            <ac:spMk id="32" creationId="{6E208B19-20CB-4BD5-AA4F-81FD113ED6BF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6:55.651" v="855"/>
          <ac:spMkLst>
            <pc:docMk/>
            <pc:sldMk cId="3452377113" sldId="363"/>
            <ac:spMk id="34" creationId="{C252F958-C710-453E-9460-B82DAAACE726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6:55.635" v="854"/>
          <ac:spMkLst>
            <pc:docMk/>
            <pc:sldMk cId="3452377113" sldId="363"/>
            <ac:spMk id="36" creationId="{B8A5DF11-7082-41D7-BF2A-A8BBFDC5909B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6:55.635" v="853"/>
          <ac:spMkLst>
            <pc:docMk/>
            <pc:sldMk cId="3452377113" sldId="363"/>
            <ac:spMk id="38" creationId="{716F335A-66F6-4AB0-A46C-A64490664229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6:55.635" v="851"/>
          <ac:spMkLst>
            <pc:docMk/>
            <pc:sldMk cId="3452377113" sldId="363"/>
            <ac:spMk id="50" creationId="{285D23FE-DCA3-4063-9686-F141F3086BD6}"/>
          </ac:spMkLst>
        </pc:spChg>
        <pc:spChg chg="add del mod">
          <ac:chgData name="何路" userId="S::m09158023@o365.mcut.edu.tw::348fb45a-d8b2-4bea-b5b1-e0f2bea58a10" providerId="AD" clId="Web-{E98C5C6C-1565-F637-CCF3-00784FFB89D2}" dt="2021-12-11T14:24:48.460" v="787"/>
          <ac:spMkLst>
            <pc:docMk/>
            <pc:sldMk cId="3452377113" sldId="363"/>
            <ac:spMk id="51" creationId="{6162ADE8-BB34-405E-BCEF-4BC8E3F72534}"/>
          </ac:spMkLst>
        </pc:spChg>
        <pc:spChg chg="add">
          <ac:chgData name="何路" userId="S::m09158023@o365.mcut.edu.tw::348fb45a-d8b2-4bea-b5b1-e0f2bea58a10" providerId="AD" clId="Web-{E98C5C6C-1565-F637-CCF3-00784FFB89D2}" dt="2021-12-11T14:26:57.026" v="857"/>
          <ac:spMkLst>
            <pc:docMk/>
            <pc:sldMk cId="3452377113" sldId="363"/>
            <ac:spMk id="53" creationId="{C802DA02-1656-4B66-AA71-21A927F86BCA}"/>
          </ac:spMkLst>
        </pc:spChg>
        <pc:spChg chg="add">
          <ac:chgData name="何路" userId="S::m09158023@o365.mcut.edu.tw::348fb45a-d8b2-4bea-b5b1-e0f2bea58a10" providerId="AD" clId="Web-{E98C5C6C-1565-F637-CCF3-00784FFB89D2}" dt="2021-12-11T14:26:57.042" v="858"/>
          <ac:spMkLst>
            <pc:docMk/>
            <pc:sldMk cId="3452377113" sldId="363"/>
            <ac:spMk id="55" creationId="{A88152D7-A595-4F87-A8B6-74C465197940}"/>
          </ac:spMkLst>
        </pc:spChg>
        <pc:spChg chg="add">
          <ac:chgData name="何路" userId="S::m09158023@o365.mcut.edu.tw::348fb45a-d8b2-4bea-b5b1-e0f2bea58a10" providerId="AD" clId="Web-{E98C5C6C-1565-F637-CCF3-00784FFB89D2}" dt="2021-12-11T14:26:57.042" v="859"/>
          <ac:spMkLst>
            <pc:docMk/>
            <pc:sldMk cId="3452377113" sldId="363"/>
            <ac:spMk id="57" creationId="{709B3BB5-45EA-4123-A50D-FDCF5C609301}"/>
          </ac:spMkLst>
        </pc:spChg>
        <pc:spChg chg="add">
          <ac:chgData name="何路" userId="S::m09158023@o365.mcut.edu.tw::348fb45a-d8b2-4bea-b5b1-e0f2bea58a10" providerId="AD" clId="Web-{E98C5C6C-1565-F637-CCF3-00784FFB89D2}" dt="2021-12-11T14:26:57.057" v="860"/>
          <ac:spMkLst>
            <pc:docMk/>
            <pc:sldMk cId="3452377113" sldId="363"/>
            <ac:spMk id="59" creationId="{477D1B07-103E-4DA3-A517-3E1FAE353F0C}"/>
          </ac:spMkLst>
        </pc:spChg>
        <pc:spChg chg="add">
          <ac:chgData name="何路" userId="S::m09158023@o365.mcut.edu.tw::348fb45a-d8b2-4bea-b5b1-e0f2bea58a10" providerId="AD" clId="Web-{E98C5C6C-1565-F637-CCF3-00784FFB89D2}" dt="2021-12-11T14:26:57.339" v="866"/>
          <ac:spMkLst>
            <pc:docMk/>
            <pc:sldMk cId="3452377113" sldId="363"/>
            <ac:spMk id="71" creationId="{4C4DDD72-7019-4384-8926-43764DBFC147}"/>
          </ac:spMkLst>
        </pc:spChg>
        <pc:spChg chg="add mod">
          <ac:chgData name="何路" userId="S::m09158023@o365.mcut.edu.tw::348fb45a-d8b2-4bea-b5b1-e0f2bea58a10" providerId="AD" clId="Web-{E98C5C6C-1565-F637-CCF3-00784FFB89D2}" dt="2021-12-11T14:28:03.418" v="906" actId="1076"/>
          <ac:spMkLst>
            <pc:docMk/>
            <pc:sldMk cId="3452377113" sldId="363"/>
            <ac:spMk id="72" creationId="{B11E024F-E0E6-44C3-A218-5A90716B7849}"/>
          </ac:spMkLst>
        </pc:spChg>
        <pc:graphicFrameChg chg="add del mod modGraphic">
          <ac:chgData name="何路" userId="S::m09158023@o365.mcut.edu.tw::348fb45a-d8b2-4bea-b5b1-e0f2bea58a10" providerId="AD" clId="Web-{E98C5C6C-1565-F637-CCF3-00784FFB89D2}" dt="2021-12-11T14:26:55.635" v="852"/>
          <ac:graphicFrameMkLst>
            <pc:docMk/>
            <pc:sldMk cId="3452377113" sldId="363"/>
            <ac:graphicFrameMk id="40" creationId="{246FD2F5-8BA4-4B36-9F66-3D4B8B90A107}"/>
          </ac:graphicFrameMkLst>
        </pc:graphicFrameChg>
        <pc:graphicFrameChg chg="add mod modGraphic">
          <ac:chgData name="何路" userId="S::m09158023@o365.mcut.edu.tw::348fb45a-d8b2-4bea-b5b1-e0f2bea58a10" providerId="AD" clId="Web-{E98C5C6C-1565-F637-CCF3-00784FFB89D2}" dt="2021-12-11T14:27:05.698" v="899"/>
          <ac:graphicFrameMkLst>
            <pc:docMk/>
            <pc:sldMk cId="3452377113" sldId="363"/>
            <ac:graphicFrameMk id="61" creationId="{6A715E0C-2ECF-46E1-8FB0-6110896CAB4C}"/>
          </ac:graphicFrameMkLst>
        </pc:graphicFrameChg>
        <pc:picChg chg="del">
          <ac:chgData name="何路" userId="S::m09158023@o365.mcut.edu.tw::348fb45a-d8b2-4bea-b5b1-e0f2bea58a10" providerId="AD" clId="Web-{E98C5C6C-1565-F637-CCF3-00784FFB89D2}" dt="2021-12-11T13:53:43.301" v="263"/>
          <ac:picMkLst>
            <pc:docMk/>
            <pc:sldMk cId="3452377113" sldId="363"/>
            <ac:picMk id="4" creationId="{E2F9B10F-ECA8-478F-9FFB-5416A3EDD6A5}"/>
          </ac:picMkLst>
        </pc:picChg>
        <pc:picChg chg="add del mod">
          <ac:chgData name="何路" userId="S::m09158023@o365.mcut.edu.tw::348fb45a-d8b2-4bea-b5b1-e0f2bea58a10" providerId="AD" clId="Web-{E98C5C6C-1565-F637-CCF3-00784FFB89D2}" dt="2021-12-11T14:26:19.556" v="837"/>
          <ac:picMkLst>
            <pc:docMk/>
            <pc:sldMk cId="3452377113" sldId="363"/>
            <ac:picMk id="42" creationId="{845ED19C-062B-43A5-8401-E83DD0603D50}"/>
          </ac:picMkLst>
        </pc:picChg>
        <pc:picChg chg="add del mod">
          <ac:chgData name="何路" userId="S::m09158023@o365.mcut.edu.tw::348fb45a-d8b2-4bea-b5b1-e0f2bea58a10" providerId="AD" clId="Web-{E98C5C6C-1565-F637-CCF3-00784FFB89D2}" dt="2021-12-11T14:26:20.369" v="838"/>
          <ac:picMkLst>
            <pc:docMk/>
            <pc:sldMk cId="3452377113" sldId="363"/>
            <ac:picMk id="44" creationId="{5F790FD5-1266-4E58-BA82-AB272CD25D52}"/>
          </ac:picMkLst>
        </pc:picChg>
        <pc:picChg chg="add del mod">
          <ac:chgData name="何路" userId="S::m09158023@o365.mcut.edu.tw::348fb45a-d8b2-4bea-b5b1-e0f2bea58a10" providerId="AD" clId="Web-{E98C5C6C-1565-F637-CCF3-00784FFB89D2}" dt="2021-12-11T14:26:21.010" v="839"/>
          <ac:picMkLst>
            <pc:docMk/>
            <pc:sldMk cId="3452377113" sldId="363"/>
            <ac:picMk id="46" creationId="{21D60244-9298-4FA1-853D-B88DB58AAE2F}"/>
          </ac:picMkLst>
        </pc:picChg>
        <pc:picChg chg="add del mod">
          <ac:chgData name="何路" userId="S::m09158023@o365.mcut.edu.tw::348fb45a-d8b2-4bea-b5b1-e0f2bea58a10" providerId="AD" clId="Web-{E98C5C6C-1565-F637-CCF3-00784FFB89D2}" dt="2021-12-11T14:26:22.010" v="840"/>
          <ac:picMkLst>
            <pc:docMk/>
            <pc:sldMk cId="3452377113" sldId="363"/>
            <ac:picMk id="48" creationId="{3A5CF7B0-0E56-4298-8C0D-6DA2378973DD}"/>
          </ac:picMkLst>
        </pc:picChg>
        <pc:picChg chg="add del">
          <ac:chgData name="何路" userId="S::m09158023@o365.mcut.edu.tw::348fb45a-d8b2-4bea-b5b1-e0f2bea58a10" providerId="AD" clId="Web-{E98C5C6C-1565-F637-CCF3-00784FFB89D2}" dt="2021-12-11T14:27:10.355" v="903"/>
          <ac:picMkLst>
            <pc:docMk/>
            <pc:sldMk cId="3452377113" sldId="363"/>
            <ac:picMk id="63" creationId="{5E31EC76-5452-4683-8B10-5F2E41A311C3}"/>
          </ac:picMkLst>
        </pc:picChg>
        <pc:picChg chg="add del">
          <ac:chgData name="何路" userId="S::m09158023@o365.mcut.edu.tw::348fb45a-d8b2-4bea-b5b1-e0f2bea58a10" providerId="AD" clId="Web-{E98C5C6C-1565-F637-CCF3-00784FFB89D2}" dt="2021-12-11T14:27:10.355" v="902"/>
          <ac:picMkLst>
            <pc:docMk/>
            <pc:sldMk cId="3452377113" sldId="363"/>
            <ac:picMk id="65" creationId="{B66DB107-7F62-44AD-B161-DB0B90F65996}"/>
          </ac:picMkLst>
        </pc:picChg>
        <pc:picChg chg="add del">
          <ac:chgData name="何路" userId="S::m09158023@o365.mcut.edu.tw::348fb45a-d8b2-4bea-b5b1-e0f2bea58a10" providerId="AD" clId="Web-{E98C5C6C-1565-F637-CCF3-00784FFB89D2}" dt="2021-12-11T14:27:10.355" v="901"/>
          <ac:picMkLst>
            <pc:docMk/>
            <pc:sldMk cId="3452377113" sldId="363"/>
            <ac:picMk id="67" creationId="{C691607B-7BD0-4884-AEAF-9799D973A904}"/>
          </ac:picMkLst>
        </pc:picChg>
        <pc:picChg chg="add del">
          <ac:chgData name="何路" userId="S::m09158023@o365.mcut.edu.tw::348fb45a-d8b2-4bea-b5b1-e0f2bea58a10" providerId="AD" clId="Web-{E98C5C6C-1565-F637-CCF3-00784FFB89D2}" dt="2021-12-11T14:27:10.355" v="900"/>
          <ac:picMkLst>
            <pc:docMk/>
            <pc:sldMk cId="3452377113" sldId="363"/>
            <ac:picMk id="69" creationId="{AC6E01BF-D8AF-467F-993B-5AAEFF09B964}"/>
          </ac:picMkLst>
        </pc:picChg>
        <pc:cxnChg chg="add del mod">
          <ac:chgData name="何路" userId="S::m09158023@o365.mcut.edu.tw::348fb45a-d8b2-4bea-b5b1-e0f2bea58a10" providerId="AD" clId="Web-{E98C5C6C-1565-F637-CCF3-00784FFB89D2}" dt="2021-12-11T14:09:55.703" v="577"/>
          <ac:cxnSpMkLst>
            <pc:docMk/>
            <pc:sldMk cId="3452377113" sldId="363"/>
            <ac:cxnSpMk id="16" creationId="{AEA73F1A-33E9-46E4-B6B5-94A7155A91FE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1"/>
          <ac:cxnSpMkLst>
            <pc:docMk/>
            <pc:sldMk cId="3452377113" sldId="363"/>
            <ac:cxnSpMk id="18" creationId="{5C3846E6-10F6-4BE9-A8A2-6D82051973A3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6"/>
          <ac:cxnSpMkLst>
            <pc:docMk/>
            <pc:sldMk cId="3452377113" sldId="363"/>
            <ac:cxnSpMk id="20" creationId="{D2E49BD3-E7B7-4565-AAE7-8F0E80AB3C42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5"/>
          <ac:cxnSpMkLst>
            <pc:docMk/>
            <pc:sldMk cId="3452377113" sldId="363"/>
            <ac:cxnSpMk id="21" creationId="{D8B61FEA-974C-4478-AF5E-BA915E5F11E0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4"/>
          <ac:cxnSpMkLst>
            <pc:docMk/>
            <pc:sldMk cId="3452377113" sldId="363"/>
            <ac:cxnSpMk id="22" creationId="{AAB87C7E-192D-436F-9897-64BD167DD74B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3"/>
          <ac:cxnSpMkLst>
            <pc:docMk/>
            <pc:sldMk cId="3452377113" sldId="363"/>
            <ac:cxnSpMk id="23" creationId="{B31175AE-9519-477C-AB27-D9ABFBEAC485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0:52.768" v="451"/>
          <ac:cxnSpMkLst>
            <pc:docMk/>
            <pc:sldMk cId="3452377113" sldId="363"/>
            <ac:cxnSpMk id="24" creationId="{2AFFE801-AF3D-4EF1-969A-D09EC37F78B2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2"/>
          <ac:cxnSpMkLst>
            <pc:docMk/>
            <pc:sldMk cId="3452377113" sldId="363"/>
            <ac:cxnSpMk id="25" creationId="{229E412C-D4B1-44B1-8C97-BC499EFC4DA7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2:38.036" v="473"/>
          <ac:cxnSpMkLst>
            <pc:docMk/>
            <pc:sldMk cId="3452377113" sldId="363"/>
            <ac:cxnSpMk id="26" creationId="{FC77D694-C586-45F5-884F-D30F9BEF9EC2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3:35.506" v="494"/>
          <ac:cxnSpMkLst>
            <pc:docMk/>
            <pc:sldMk cId="3452377113" sldId="363"/>
            <ac:cxnSpMk id="27" creationId="{3C910496-3A8B-4F95-BF43-9B9FC28166F6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70"/>
          <ac:cxnSpMkLst>
            <pc:docMk/>
            <pc:sldMk cId="3452377113" sldId="363"/>
            <ac:cxnSpMk id="28" creationId="{3B21D909-18F7-4DDD-901F-7790F492A69A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69"/>
          <ac:cxnSpMkLst>
            <pc:docMk/>
            <pc:sldMk cId="3452377113" sldId="363"/>
            <ac:cxnSpMk id="29" creationId="{13DB48F1-102C-49E0-9B97-38251A432729}"/>
          </ac:cxnSpMkLst>
        </pc:cxnChg>
        <pc:cxnChg chg="add del mod">
          <ac:chgData name="何路" userId="S::m09158023@o365.mcut.edu.tw::348fb45a-d8b2-4bea-b5b1-e0f2bea58a10" providerId="AD" clId="Web-{E98C5C6C-1565-F637-CCF3-00784FFB89D2}" dt="2021-12-11T14:09:55.703" v="568"/>
          <ac:cxnSpMkLst>
            <pc:docMk/>
            <pc:sldMk cId="3452377113" sldId="363"/>
            <ac:cxnSpMk id="30" creationId="{7DE0D743-44D7-4E2D-93DA-D52CBC5A6F23}"/>
          </ac:cxnSpMkLst>
        </pc:cxnChg>
      </pc:sldChg>
      <pc:sldChg chg="addSp modSp add replId">
        <pc:chgData name="何路" userId="S::m09158023@o365.mcut.edu.tw::348fb45a-d8b2-4bea-b5b1-e0f2bea58a10" providerId="AD" clId="Web-{E98C5C6C-1565-F637-CCF3-00784FFB89D2}" dt="2021-12-11T14:11:07.830" v="627" actId="20577"/>
        <pc:sldMkLst>
          <pc:docMk/>
          <pc:sldMk cId="1964637106" sldId="364"/>
        </pc:sldMkLst>
        <pc:spChg chg="add mod">
          <ac:chgData name="何路" userId="S::m09158023@o365.mcut.edu.tw::348fb45a-d8b2-4bea-b5b1-e0f2bea58a10" providerId="AD" clId="Web-{E98C5C6C-1565-F637-CCF3-00784FFB89D2}" dt="2021-12-11T14:11:07.830" v="627" actId="20577"/>
          <ac:spMkLst>
            <pc:docMk/>
            <pc:sldMk cId="1964637106" sldId="364"/>
            <ac:spMk id="4" creationId="{2B364F24-B626-4346-9019-AA22433F4B9D}"/>
          </ac:spMkLst>
        </pc:spChg>
        <pc:spChg chg="mod">
          <ac:chgData name="何路" userId="S::m09158023@o365.mcut.edu.tw::348fb45a-d8b2-4bea-b5b1-e0f2bea58a10" providerId="AD" clId="Web-{E98C5C6C-1565-F637-CCF3-00784FFB89D2}" dt="2021-12-11T14:10:52.955" v="620" actId="20577"/>
          <ac:spMkLst>
            <pc:docMk/>
            <pc:sldMk cId="1964637106" sldId="364"/>
            <ac:spMk id="19" creationId="{C78431B3-D2C5-4B0F-9119-527B8D9A8A2A}"/>
          </ac:spMkLst>
        </pc:spChg>
      </pc:sldChg>
      <pc:sldChg chg="addSp modSp add replId">
        <pc:chgData name="何路" userId="S::m09158023@o365.mcut.edu.tw::348fb45a-d8b2-4bea-b5b1-e0f2bea58a10" providerId="AD" clId="Web-{E98C5C6C-1565-F637-CCF3-00784FFB89D2}" dt="2021-12-11T14:28:06.762" v="907"/>
        <pc:sldMkLst>
          <pc:docMk/>
          <pc:sldMk cId="2575669141" sldId="365"/>
        </pc:sldMkLst>
        <pc:spChg chg="add">
          <ac:chgData name="何路" userId="S::m09158023@o365.mcut.edu.tw::348fb45a-d8b2-4bea-b5b1-e0f2bea58a10" providerId="AD" clId="Web-{E98C5C6C-1565-F637-CCF3-00784FFB89D2}" dt="2021-12-11T14:28:06.762" v="907"/>
          <ac:spMkLst>
            <pc:docMk/>
            <pc:sldMk cId="2575669141" sldId="365"/>
            <ac:spMk id="3" creationId="{6F733C8E-FACF-463E-AF0E-1D63E8EBE547}"/>
          </ac:spMkLst>
        </pc:spChg>
        <pc:spChg chg="mod">
          <ac:chgData name="何路" userId="S::m09158023@o365.mcut.edu.tw::348fb45a-d8b2-4bea-b5b1-e0f2bea58a10" providerId="AD" clId="Web-{E98C5C6C-1565-F637-CCF3-00784FFB89D2}" dt="2021-12-11T14:25:15.039" v="803" actId="20577"/>
          <ac:spMkLst>
            <pc:docMk/>
            <pc:sldMk cId="2575669141" sldId="365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E98C5C6C-1565-F637-CCF3-00784FFB89D2}" dt="2021-12-11T14:26:50.292" v="841" actId="1076"/>
          <ac:spMkLst>
            <pc:docMk/>
            <pc:sldMk cId="2575669141" sldId="365"/>
            <ac:spMk id="32" creationId="{6E208B19-20CB-4BD5-AA4F-81FD113ED6BF}"/>
          </ac:spMkLst>
        </pc:spChg>
        <pc:spChg chg="mod">
          <ac:chgData name="何路" userId="S::m09158023@o365.mcut.edu.tw::348fb45a-d8b2-4bea-b5b1-e0f2bea58a10" providerId="AD" clId="Web-{E98C5C6C-1565-F637-CCF3-00784FFB89D2}" dt="2021-12-11T14:26:50.323" v="842" actId="1076"/>
          <ac:spMkLst>
            <pc:docMk/>
            <pc:sldMk cId="2575669141" sldId="365"/>
            <ac:spMk id="34" creationId="{C252F958-C710-453E-9460-B82DAAACE726}"/>
          </ac:spMkLst>
        </pc:spChg>
        <pc:spChg chg="mod">
          <ac:chgData name="何路" userId="S::m09158023@o365.mcut.edu.tw::348fb45a-d8b2-4bea-b5b1-e0f2bea58a10" providerId="AD" clId="Web-{E98C5C6C-1565-F637-CCF3-00784FFB89D2}" dt="2021-12-11T14:26:50.354" v="843" actId="1076"/>
          <ac:spMkLst>
            <pc:docMk/>
            <pc:sldMk cId="2575669141" sldId="365"/>
            <ac:spMk id="36" creationId="{B8A5DF11-7082-41D7-BF2A-A8BBFDC5909B}"/>
          </ac:spMkLst>
        </pc:spChg>
        <pc:spChg chg="mod">
          <ac:chgData name="何路" userId="S::m09158023@o365.mcut.edu.tw::348fb45a-d8b2-4bea-b5b1-e0f2bea58a10" providerId="AD" clId="Web-{E98C5C6C-1565-F637-CCF3-00784FFB89D2}" dt="2021-12-11T14:26:50.385" v="844" actId="1076"/>
          <ac:spMkLst>
            <pc:docMk/>
            <pc:sldMk cId="2575669141" sldId="365"/>
            <ac:spMk id="38" creationId="{716F335A-66F6-4AB0-A46C-A64490664229}"/>
          </ac:spMkLst>
        </pc:spChg>
        <pc:spChg chg="mod">
          <ac:chgData name="何路" userId="S::m09158023@o365.mcut.edu.tw::348fb45a-d8b2-4bea-b5b1-e0f2bea58a10" providerId="AD" clId="Web-{E98C5C6C-1565-F637-CCF3-00784FFB89D2}" dt="2021-12-11T14:26:50.620" v="850" actId="1076"/>
          <ac:spMkLst>
            <pc:docMk/>
            <pc:sldMk cId="2575669141" sldId="365"/>
            <ac:spMk id="50" creationId="{285D23FE-DCA3-4063-9686-F141F3086BD6}"/>
          </ac:spMkLst>
        </pc:spChg>
        <pc:graphicFrameChg chg="mod">
          <ac:chgData name="何路" userId="S::m09158023@o365.mcut.edu.tw::348fb45a-d8b2-4bea-b5b1-e0f2bea58a10" providerId="AD" clId="Web-{E98C5C6C-1565-F637-CCF3-00784FFB89D2}" dt="2021-12-11T14:26:50.448" v="845" actId="1076"/>
          <ac:graphicFrameMkLst>
            <pc:docMk/>
            <pc:sldMk cId="2575669141" sldId="365"/>
            <ac:graphicFrameMk id="40" creationId="{246FD2F5-8BA4-4B36-9F66-3D4B8B90A107}"/>
          </ac:graphicFrameMkLst>
        </pc:graphicFrameChg>
        <pc:picChg chg="mod">
          <ac:chgData name="何路" userId="S::m09158023@o365.mcut.edu.tw::348fb45a-d8b2-4bea-b5b1-e0f2bea58a10" providerId="AD" clId="Web-{E98C5C6C-1565-F637-CCF3-00784FFB89D2}" dt="2021-12-11T14:26:50.479" v="846" actId="1076"/>
          <ac:picMkLst>
            <pc:docMk/>
            <pc:sldMk cId="2575669141" sldId="365"/>
            <ac:picMk id="42" creationId="{845ED19C-062B-43A5-8401-E83DD0603D50}"/>
          </ac:picMkLst>
        </pc:picChg>
        <pc:picChg chg="mod">
          <ac:chgData name="何路" userId="S::m09158023@o365.mcut.edu.tw::348fb45a-d8b2-4bea-b5b1-e0f2bea58a10" providerId="AD" clId="Web-{E98C5C6C-1565-F637-CCF3-00784FFB89D2}" dt="2021-12-11T14:26:50.510" v="847" actId="1076"/>
          <ac:picMkLst>
            <pc:docMk/>
            <pc:sldMk cId="2575669141" sldId="365"/>
            <ac:picMk id="44" creationId="{5F790FD5-1266-4E58-BA82-AB272CD25D52}"/>
          </ac:picMkLst>
        </pc:picChg>
        <pc:picChg chg="mod">
          <ac:chgData name="何路" userId="S::m09158023@o365.mcut.edu.tw::348fb45a-d8b2-4bea-b5b1-e0f2bea58a10" providerId="AD" clId="Web-{E98C5C6C-1565-F637-CCF3-00784FFB89D2}" dt="2021-12-11T14:26:50.557" v="848" actId="1076"/>
          <ac:picMkLst>
            <pc:docMk/>
            <pc:sldMk cId="2575669141" sldId="365"/>
            <ac:picMk id="46" creationId="{21D60244-9298-4FA1-853D-B88DB58AAE2F}"/>
          </ac:picMkLst>
        </pc:picChg>
        <pc:picChg chg="mod">
          <ac:chgData name="何路" userId="S::m09158023@o365.mcut.edu.tw::348fb45a-d8b2-4bea-b5b1-e0f2bea58a10" providerId="AD" clId="Web-{E98C5C6C-1565-F637-CCF3-00784FFB89D2}" dt="2021-12-11T14:26:50.588" v="849" actId="1076"/>
          <ac:picMkLst>
            <pc:docMk/>
            <pc:sldMk cId="2575669141" sldId="365"/>
            <ac:picMk id="48" creationId="{3A5CF7B0-0E56-4298-8C0D-6DA2378973DD}"/>
          </ac:picMkLst>
        </pc:picChg>
      </pc:sldChg>
    </pc:docChg>
  </pc:docChgLst>
  <pc:docChgLst>
    <pc:chgData name="何路" userId="S::m09158023@o365.mcut.edu.tw::348fb45a-d8b2-4bea-b5b1-e0f2bea58a10" providerId="AD" clId="Web-{9FAA19CC-9127-D196-4464-069033455FC0}"/>
    <pc:docChg chg="addSld delSld modSld sldOrd">
      <pc:chgData name="何路" userId="S::m09158023@o365.mcut.edu.tw::348fb45a-d8b2-4bea-b5b1-e0f2bea58a10" providerId="AD" clId="Web-{9FAA19CC-9127-D196-4464-069033455FC0}" dt="2022-03-05T14:13:20.892" v="1715"/>
      <pc:docMkLst>
        <pc:docMk/>
      </pc:docMkLst>
      <pc:sldChg chg="del">
        <pc:chgData name="何路" userId="S::m09158023@o365.mcut.edu.tw::348fb45a-d8b2-4bea-b5b1-e0f2bea58a10" providerId="AD" clId="Web-{9FAA19CC-9127-D196-4464-069033455FC0}" dt="2022-03-05T12:37:16.969" v="136"/>
        <pc:sldMkLst>
          <pc:docMk/>
          <pc:sldMk cId="1661654805" sldId="257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37"/>
        <pc:sldMkLst>
          <pc:docMk/>
          <pc:sldMk cId="1226015047" sldId="258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38"/>
        <pc:sldMkLst>
          <pc:docMk/>
          <pc:sldMk cId="4050421624" sldId="259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39"/>
        <pc:sldMkLst>
          <pc:docMk/>
          <pc:sldMk cId="446011258" sldId="260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40"/>
        <pc:sldMkLst>
          <pc:docMk/>
          <pc:sldMk cId="1409426074" sldId="261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41"/>
        <pc:sldMkLst>
          <pc:docMk/>
          <pc:sldMk cId="815580900" sldId="262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42"/>
        <pc:sldMkLst>
          <pc:docMk/>
          <pc:sldMk cId="2924382945" sldId="263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43"/>
        <pc:sldMkLst>
          <pc:docMk/>
          <pc:sldMk cId="2895771885" sldId="264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44"/>
        <pc:sldMkLst>
          <pc:docMk/>
          <pc:sldMk cId="2775974893" sldId="265"/>
        </pc:sldMkLst>
      </pc:sldChg>
      <pc:sldChg chg="del">
        <pc:chgData name="何路" userId="S::m09158023@o365.mcut.edu.tw::348fb45a-d8b2-4bea-b5b1-e0f2bea58a10" providerId="AD" clId="Web-{9FAA19CC-9127-D196-4464-069033455FC0}" dt="2022-03-05T12:37:16.984" v="145"/>
        <pc:sldMkLst>
          <pc:docMk/>
          <pc:sldMk cId="3996125737" sldId="266"/>
        </pc:sldMkLst>
      </pc:sldChg>
      <pc:sldChg chg="del">
        <pc:chgData name="何路" userId="S::m09158023@o365.mcut.edu.tw::348fb45a-d8b2-4bea-b5b1-e0f2bea58a10" providerId="AD" clId="Web-{9FAA19CC-9127-D196-4464-069033455FC0}" dt="2022-03-05T12:37:16.984" v="146"/>
        <pc:sldMkLst>
          <pc:docMk/>
          <pc:sldMk cId="3512302771" sldId="267"/>
        </pc:sldMkLst>
      </pc:sldChg>
      <pc:sldChg chg="del">
        <pc:chgData name="何路" userId="S::m09158023@o365.mcut.edu.tw::348fb45a-d8b2-4bea-b5b1-e0f2bea58a10" providerId="AD" clId="Web-{9FAA19CC-9127-D196-4464-069033455FC0}" dt="2022-03-05T12:37:16.984" v="147"/>
        <pc:sldMkLst>
          <pc:docMk/>
          <pc:sldMk cId="1379980003" sldId="268"/>
        </pc:sldMkLst>
      </pc:sldChg>
      <pc:sldChg chg="del">
        <pc:chgData name="何路" userId="S::m09158023@o365.mcut.edu.tw::348fb45a-d8b2-4bea-b5b1-e0f2bea58a10" providerId="AD" clId="Web-{9FAA19CC-9127-D196-4464-069033455FC0}" dt="2022-03-05T12:37:16.984" v="148"/>
        <pc:sldMkLst>
          <pc:docMk/>
          <pc:sldMk cId="3346269046" sldId="269"/>
        </pc:sldMkLst>
      </pc:sldChg>
      <pc:sldChg chg="del">
        <pc:chgData name="何路" userId="S::m09158023@o365.mcut.edu.tw::348fb45a-d8b2-4bea-b5b1-e0f2bea58a10" providerId="AD" clId="Web-{9FAA19CC-9127-D196-4464-069033455FC0}" dt="2022-03-05T12:37:16.969" v="135"/>
        <pc:sldMkLst>
          <pc:docMk/>
          <pc:sldMk cId="3498677170" sldId="270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30"/>
        <pc:sldMkLst>
          <pc:docMk/>
          <pc:sldMk cId="1989421186" sldId="272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29"/>
        <pc:sldMkLst>
          <pc:docMk/>
          <pc:sldMk cId="1335700685" sldId="273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27"/>
        <pc:sldMkLst>
          <pc:docMk/>
          <pc:sldMk cId="592474670" sldId="274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33"/>
        <pc:sldMkLst>
          <pc:docMk/>
          <pc:sldMk cId="3097176034" sldId="277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32"/>
        <pc:sldMkLst>
          <pc:docMk/>
          <pc:sldMk cId="2745235948" sldId="279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31"/>
        <pc:sldMkLst>
          <pc:docMk/>
          <pc:sldMk cId="20848397" sldId="280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34"/>
        <pc:sldMkLst>
          <pc:docMk/>
          <pc:sldMk cId="239820607" sldId="281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6"/>
        <pc:sldMkLst>
          <pc:docMk/>
          <pc:sldMk cId="112121328" sldId="282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5"/>
        <pc:sldMkLst>
          <pc:docMk/>
          <pc:sldMk cId="1462505152" sldId="287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0"/>
        <pc:sldMkLst>
          <pc:docMk/>
          <pc:sldMk cId="2350654832" sldId="288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1"/>
        <pc:sldMkLst>
          <pc:docMk/>
          <pc:sldMk cId="854069457" sldId="290"/>
        </pc:sldMkLst>
      </pc:sldChg>
      <pc:sldChg chg="del">
        <pc:chgData name="何路" userId="S::m09158023@o365.mcut.edu.tw::348fb45a-d8b2-4bea-b5b1-e0f2bea58a10" providerId="AD" clId="Web-{9FAA19CC-9127-D196-4464-069033455FC0}" dt="2022-03-05T12:37:16.953" v="128"/>
        <pc:sldMkLst>
          <pc:docMk/>
          <pc:sldMk cId="1709973241" sldId="291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3"/>
        <pc:sldMkLst>
          <pc:docMk/>
          <pc:sldMk cId="3388832206" sldId="292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4"/>
        <pc:sldMkLst>
          <pc:docMk/>
          <pc:sldMk cId="1336447725" sldId="293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22"/>
        <pc:sldMkLst>
          <pc:docMk/>
          <pc:sldMk cId="2594038813" sldId="294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19"/>
        <pc:sldMkLst>
          <pc:docMk/>
          <pc:sldMk cId="795138685" sldId="295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4"/>
        <pc:sldMkLst>
          <pc:docMk/>
          <pc:sldMk cId="482396883" sldId="296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2"/>
        <pc:sldMkLst>
          <pc:docMk/>
          <pc:sldMk cId="3455385797" sldId="297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1"/>
        <pc:sldMkLst>
          <pc:docMk/>
          <pc:sldMk cId="2104439132" sldId="298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09"/>
        <pc:sldMkLst>
          <pc:docMk/>
          <pc:sldMk cId="1255988756" sldId="299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0"/>
        <pc:sldMkLst>
          <pc:docMk/>
          <pc:sldMk cId="2415296156" sldId="300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6"/>
        <pc:sldMkLst>
          <pc:docMk/>
          <pc:sldMk cId="2424074547" sldId="301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17"/>
        <pc:sldMkLst>
          <pc:docMk/>
          <pc:sldMk cId="2124063990" sldId="302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3"/>
        <pc:sldMkLst>
          <pc:docMk/>
          <pc:sldMk cId="271171582" sldId="304"/>
        </pc:sldMkLst>
      </pc:sldChg>
      <pc:sldChg chg="del">
        <pc:chgData name="何路" userId="S::m09158023@o365.mcut.edu.tw::348fb45a-d8b2-4bea-b5b1-e0f2bea58a10" providerId="AD" clId="Web-{9FAA19CC-9127-D196-4464-069033455FC0}" dt="2022-03-05T12:37:16.937" v="118"/>
        <pc:sldMkLst>
          <pc:docMk/>
          <pc:sldMk cId="3716974735" sldId="305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15"/>
        <pc:sldMkLst>
          <pc:docMk/>
          <pc:sldMk cId="1224322801" sldId="306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07"/>
        <pc:sldMkLst>
          <pc:docMk/>
          <pc:sldMk cId="434972522" sldId="307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06"/>
        <pc:sldMkLst>
          <pc:docMk/>
          <pc:sldMk cId="2011236728" sldId="308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05"/>
        <pc:sldMkLst>
          <pc:docMk/>
          <pc:sldMk cId="305470317" sldId="309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104"/>
        <pc:sldMkLst>
          <pc:docMk/>
          <pc:sldMk cId="3832036530" sldId="310"/>
        </pc:sldMkLst>
      </pc:sldChg>
      <pc:sldChg chg="del">
        <pc:chgData name="何路" userId="S::m09158023@o365.mcut.edu.tw::348fb45a-d8b2-4bea-b5b1-e0f2bea58a10" providerId="AD" clId="Web-{9FAA19CC-9127-D196-4464-069033455FC0}" dt="2022-03-05T12:37:16.922" v="108"/>
        <pc:sldMkLst>
          <pc:docMk/>
          <pc:sldMk cId="4007198696" sldId="311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101"/>
        <pc:sldMkLst>
          <pc:docMk/>
          <pc:sldMk cId="1286697068" sldId="313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102"/>
        <pc:sldMkLst>
          <pc:docMk/>
          <pc:sldMk cId="1905407908" sldId="314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103"/>
        <pc:sldMkLst>
          <pc:docMk/>
          <pc:sldMk cId="2256402482" sldId="315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100"/>
        <pc:sldMkLst>
          <pc:docMk/>
          <pc:sldMk cId="1338202386" sldId="316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9"/>
        <pc:sldMkLst>
          <pc:docMk/>
          <pc:sldMk cId="2179250864" sldId="317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8"/>
        <pc:sldMkLst>
          <pc:docMk/>
          <pc:sldMk cId="3935132040" sldId="318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6"/>
        <pc:sldMkLst>
          <pc:docMk/>
          <pc:sldMk cId="684153241" sldId="319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7"/>
        <pc:sldMkLst>
          <pc:docMk/>
          <pc:sldMk cId="3494428941" sldId="320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5"/>
        <pc:sldMkLst>
          <pc:docMk/>
          <pc:sldMk cId="723922779" sldId="321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93"/>
        <pc:sldMkLst>
          <pc:docMk/>
          <pc:sldMk cId="2597642812" sldId="322"/>
        </pc:sldMkLst>
      </pc:sldChg>
      <pc:sldChg chg="del">
        <pc:chgData name="何路" userId="S::m09158023@o365.mcut.edu.tw::348fb45a-d8b2-4bea-b5b1-e0f2bea58a10" providerId="AD" clId="Web-{9FAA19CC-9127-D196-4464-069033455FC0}" dt="2022-03-05T12:37:16.906" v="94"/>
        <pc:sldMkLst>
          <pc:docMk/>
          <pc:sldMk cId="892635398" sldId="323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92"/>
        <pc:sldMkLst>
          <pc:docMk/>
          <pc:sldMk cId="3679983327" sldId="324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91"/>
        <pc:sldMkLst>
          <pc:docMk/>
          <pc:sldMk cId="3879722321" sldId="325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3"/>
        <pc:sldMkLst>
          <pc:docMk/>
          <pc:sldMk cId="1524969037" sldId="326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82"/>
        <pc:sldMkLst>
          <pc:docMk/>
          <pc:sldMk cId="1439712172" sldId="327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8"/>
        <pc:sldMkLst>
          <pc:docMk/>
          <pc:sldMk cId="1322374469" sldId="328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6"/>
        <pc:sldMkLst>
          <pc:docMk/>
          <pc:sldMk cId="3704839916" sldId="329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7"/>
        <pc:sldMkLst>
          <pc:docMk/>
          <pc:sldMk cId="4079482705" sldId="330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90"/>
        <pc:sldMkLst>
          <pc:docMk/>
          <pc:sldMk cId="3928830074" sldId="331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5"/>
        <pc:sldMkLst>
          <pc:docMk/>
          <pc:sldMk cId="587213901" sldId="332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9"/>
        <pc:sldMkLst>
          <pc:docMk/>
          <pc:sldMk cId="3554003079" sldId="333"/>
        </pc:sldMkLst>
      </pc:sldChg>
      <pc:sldChg chg="del">
        <pc:chgData name="何路" userId="S::m09158023@o365.mcut.edu.tw::348fb45a-d8b2-4bea-b5b1-e0f2bea58a10" providerId="AD" clId="Web-{9FAA19CC-9127-D196-4464-069033455FC0}" dt="2022-03-05T12:37:16.891" v="84"/>
        <pc:sldMkLst>
          <pc:docMk/>
          <pc:sldMk cId="4058171334" sldId="334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81"/>
        <pc:sldMkLst>
          <pc:docMk/>
          <pc:sldMk cId="3972190804" sldId="335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80"/>
        <pc:sldMkLst>
          <pc:docMk/>
          <pc:sldMk cId="987231337" sldId="336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79"/>
        <pc:sldMkLst>
          <pc:docMk/>
          <pc:sldMk cId="825308062" sldId="337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77"/>
        <pc:sldMkLst>
          <pc:docMk/>
          <pc:sldMk cId="2857937524" sldId="338"/>
        </pc:sldMkLst>
      </pc:sldChg>
      <pc:sldChg chg="del">
        <pc:chgData name="何路" userId="S::m09158023@o365.mcut.edu.tw::348fb45a-d8b2-4bea-b5b1-e0f2bea58a10" providerId="AD" clId="Web-{9FAA19CC-9127-D196-4464-069033455FC0}" dt="2022-03-05T12:37:16.859" v="76"/>
        <pc:sldMkLst>
          <pc:docMk/>
          <pc:sldMk cId="3546309732" sldId="339"/>
        </pc:sldMkLst>
      </pc:sldChg>
      <pc:sldChg chg="del">
        <pc:chgData name="何路" userId="S::m09158023@o365.mcut.edu.tw::348fb45a-d8b2-4bea-b5b1-e0f2bea58a10" providerId="AD" clId="Web-{9FAA19CC-9127-D196-4464-069033455FC0}" dt="2022-03-05T12:37:16.859" v="75"/>
        <pc:sldMkLst>
          <pc:docMk/>
          <pc:sldMk cId="3588139458" sldId="340"/>
        </pc:sldMkLst>
      </pc:sldChg>
      <pc:sldChg chg="del">
        <pc:chgData name="何路" userId="S::m09158023@o365.mcut.edu.tw::348fb45a-d8b2-4bea-b5b1-e0f2bea58a10" providerId="AD" clId="Web-{9FAA19CC-9127-D196-4464-069033455FC0}" dt="2022-03-05T12:37:16.844" v="74"/>
        <pc:sldMkLst>
          <pc:docMk/>
          <pc:sldMk cId="2284136207" sldId="341"/>
        </pc:sldMkLst>
      </pc:sldChg>
      <pc:sldChg chg="del">
        <pc:chgData name="何路" userId="S::m09158023@o365.mcut.edu.tw::348fb45a-d8b2-4bea-b5b1-e0f2bea58a10" providerId="AD" clId="Web-{9FAA19CC-9127-D196-4464-069033455FC0}" dt="2022-03-05T12:37:16.844" v="73"/>
        <pc:sldMkLst>
          <pc:docMk/>
          <pc:sldMk cId="1386976459" sldId="342"/>
        </pc:sldMkLst>
      </pc:sldChg>
      <pc:sldChg chg="del">
        <pc:chgData name="何路" userId="S::m09158023@o365.mcut.edu.tw::348fb45a-d8b2-4bea-b5b1-e0f2bea58a10" providerId="AD" clId="Web-{9FAA19CC-9127-D196-4464-069033455FC0}" dt="2022-03-05T12:37:16.875" v="78"/>
        <pc:sldMkLst>
          <pc:docMk/>
          <pc:sldMk cId="3203572343" sldId="343"/>
        </pc:sldMkLst>
      </pc:sldChg>
      <pc:sldChg chg="del">
        <pc:chgData name="何路" userId="S::m09158023@o365.mcut.edu.tw::348fb45a-d8b2-4bea-b5b1-e0f2bea58a10" providerId="AD" clId="Web-{9FAA19CC-9127-D196-4464-069033455FC0}" dt="2022-03-05T12:37:16.844" v="72"/>
        <pc:sldMkLst>
          <pc:docMk/>
          <pc:sldMk cId="3781373126" sldId="344"/>
        </pc:sldMkLst>
      </pc:sldChg>
      <pc:sldChg chg="del">
        <pc:chgData name="何路" userId="S::m09158023@o365.mcut.edu.tw::348fb45a-d8b2-4bea-b5b1-e0f2bea58a10" providerId="AD" clId="Web-{9FAA19CC-9127-D196-4464-069033455FC0}" dt="2022-03-05T12:37:16.844" v="71"/>
        <pc:sldMkLst>
          <pc:docMk/>
          <pc:sldMk cId="2228922725" sldId="345"/>
        </pc:sldMkLst>
      </pc:sldChg>
      <pc:sldChg chg="del">
        <pc:chgData name="何路" userId="S::m09158023@o365.mcut.edu.tw::348fb45a-d8b2-4bea-b5b1-e0f2bea58a10" providerId="AD" clId="Web-{9FAA19CC-9127-D196-4464-069033455FC0}" dt="2022-03-05T12:37:16.844" v="70"/>
        <pc:sldMkLst>
          <pc:docMk/>
          <pc:sldMk cId="3978619318" sldId="350"/>
        </pc:sldMkLst>
      </pc:sldChg>
      <pc:sldChg chg="del">
        <pc:chgData name="何路" userId="S::m09158023@o365.mcut.edu.tw::348fb45a-d8b2-4bea-b5b1-e0f2bea58a10" providerId="AD" clId="Web-{9FAA19CC-9127-D196-4464-069033455FC0}" dt="2022-03-05T12:37:16.828" v="69"/>
        <pc:sldMkLst>
          <pc:docMk/>
          <pc:sldMk cId="741552442" sldId="351"/>
        </pc:sldMkLst>
      </pc:sldChg>
      <pc:sldChg chg="del">
        <pc:chgData name="何路" userId="S::m09158023@o365.mcut.edu.tw::348fb45a-d8b2-4bea-b5b1-e0f2bea58a10" providerId="AD" clId="Web-{9FAA19CC-9127-D196-4464-069033455FC0}" dt="2022-03-05T12:37:16.828" v="68"/>
        <pc:sldMkLst>
          <pc:docMk/>
          <pc:sldMk cId="1886121156" sldId="352"/>
        </pc:sldMkLst>
      </pc:sldChg>
      <pc:sldChg chg="del">
        <pc:chgData name="何路" userId="S::m09158023@o365.mcut.edu.tw::348fb45a-d8b2-4bea-b5b1-e0f2bea58a10" providerId="AD" clId="Web-{9FAA19CC-9127-D196-4464-069033455FC0}" dt="2022-03-05T12:37:16.828" v="67"/>
        <pc:sldMkLst>
          <pc:docMk/>
          <pc:sldMk cId="2508704139" sldId="353"/>
        </pc:sldMkLst>
      </pc:sldChg>
      <pc:sldChg chg="del">
        <pc:chgData name="何路" userId="S::m09158023@o365.mcut.edu.tw::348fb45a-d8b2-4bea-b5b1-e0f2bea58a10" providerId="AD" clId="Web-{9FAA19CC-9127-D196-4464-069033455FC0}" dt="2022-03-05T12:37:16.812" v="66"/>
        <pc:sldMkLst>
          <pc:docMk/>
          <pc:sldMk cId="2837194428" sldId="354"/>
        </pc:sldMkLst>
      </pc:sldChg>
      <pc:sldChg chg="del">
        <pc:chgData name="何路" userId="S::m09158023@o365.mcut.edu.tw::348fb45a-d8b2-4bea-b5b1-e0f2bea58a10" providerId="AD" clId="Web-{9FAA19CC-9127-D196-4464-069033455FC0}" dt="2022-03-05T12:37:16.797" v="65"/>
        <pc:sldMkLst>
          <pc:docMk/>
          <pc:sldMk cId="2202233447" sldId="355"/>
        </pc:sldMkLst>
      </pc:sldChg>
      <pc:sldChg chg="del">
        <pc:chgData name="何路" userId="S::m09158023@o365.mcut.edu.tw::348fb45a-d8b2-4bea-b5b1-e0f2bea58a10" providerId="AD" clId="Web-{9FAA19CC-9127-D196-4464-069033455FC0}" dt="2022-03-05T12:37:16.797" v="64"/>
        <pc:sldMkLst>
          <pc:docMk/>
          <pc:sldMk cId="3855953308" sldId="356"/>
        </pc:sldMkLst>
      </pc:sldChg>
      <pc:sldChg chg="del">
        <pc:chgData name="何路" userId="S::m09158023@o365.mcut.edu.tw::348fb45a-d8b2-4bea-b5b1-e0f2bea58a10" providerId="AD" clId="Web-{9FAA19CC-9127-D196-4464-069033455FC0}" dt="2022-03-05T12:37:16.797" v="62"/>
        <pc:sldMkLst>
          <pc:docMk/>
          <pc:sldMk cId="904416272" sldId="357"/>
        </pc:sldMkLst>
      </pc:sldChg>
      <pc:sldChg chg="del">
        <pc:chgData name="何路" userId="S::m09158023@o365.mcut.edu.tw::348fb45a-d8b2-4bea-b5b1-e0f2bea58a10" providerId="AD" clId="Web-{9FAA19CC-9127-D196-4464-069033455FC0}" dt="2022-03-05T12:37:16.797" v="63"/>
        <pc:sldMkLst>
          <pc:docMk/>
          <pc:sldMk cId="1080814284" sldId="358"/>
        </pc:sldMkLst>
      </pc:sldChg>
      <pc:sldChg chg="del">
        <pc:chgData name="何路" userId="S::m09158023@o365.mcut.edu.tw::348fb45a-d8b2-4bea-b5b1-e0f2bea58a10" providerId="AD" clId="Web-{9FAA19CC-9127-D196-4464-069033455FC0}" dt="2022-03-05T12:37:16.781" v="61"/>
        <pc:sldMkLst>
          <pc:docMk/>
          <pc:sldMk cId="3458800156" sldId="359"/>
        </pc:sldMkLst>
      </pc:sldChg>
      <pc:sldChg chg="del">
        <pc:chgData name="何路" userId="S::m09158023@o365.mcut.edu.tw::348fb45a-d8b2-4bea-b5b1-e0f2bea58a10" providerId="AD" clId="Web-{9FAA19CC-9127-D196-4464-069033455FC0}" dt="2022-03-05T12:37:16.781" v="59"/>
        <pc:sldMkLst>
          <pc:docMk/>
          <pc:sldMk cId="2398577403" sldId="360"/>
        </pc:sldMkLst>
      </pc:sldChg>
      <pc:sldChg chg="del">
        <pc:chgData name="何路" userId="S::m09158023@o365.mcut.edu.tw::348fb45a-d8b2-4bea-b5b1-e0f2bea58a10" providerId="AD" clId="Web-{9FAA19CC-9127-D196-4464-069033455FC0}" dt="2022-03-05T12:37:16.781" v="60"/>
        <pc:sldMkLst>
          <pc:docMk/>
          <pc:sldMk cId="806922283" sldId="366"/>
        </pc:sldMkLst>
      </pc:sldChg>
      <pc:sldChg chg="del">
        <pc:chgData name="何路" userId="S::m09158023@o365.mcut.edu.tw::348fb45a-d8b2-4bea-b5b1-e0f2bea58a10" providerId="AD" clId="Web-{9FAA19CC-9127-D196-4464-069033455FC0}" dt="2022-03-05T12:37:16.781" v="56"/>
        <pc:sldMkLst>
          <pc:docMk/>
          <pc:sldMk cId="1900270966" sldId="379"/>
        </pc:sldMkLst>
      </pc:sldChg>
      <pc:sldChg chg="addSp delSp modSp ord">
        <pc:chgData name="何路" userId="S::m09158023@o365.mcut.edu.tw::348fb45a-d8b2-4bea-b5b1-e0f2bea58a10" providerId="AD" clId="Web-{9FAA19CC-9127-D196-4464-069033455FC0}" dt="2022-03-05T14:12:35.094" v="1711" actId="14100"/>
        <pc:sldMkLst>
          <pc:docMk/>
          <pc:sldMk cId="3297635871" sldId="380"/>
        </pc:sldMkLst>
        <pc:spChg chg="mod">
          <ac:chgData name="何路" userId="S::m09158023@o365.mcut.edu.tw::348fb45a-d8b2-4bea-b5b1-e0f2bea58a10" providerId="AD" clId="Web-{9FAA19CC-9127-D196-4464-069033455FC0}" dt="2022-03-05T14:12:35.094" v="1711" actId="14100"/>
          <ac:spMkLst>
            <pc:docMk/>
            <pc:sldMk cId="3297635871" sldId="380"/>
            <ac:spMk id="3" creationId="{6E78EE78-994C-4DFD-BECF-F198DEC5954F}"/>
          </ac:spMkLst>
        </pc:spChg>
        <pc:spChg chg="del">
          <ac:chgData name="何路" userId="S::m09158023@o365.mcut.edu.tw::348fb45a-d8b2-4bea-b5b1-e0f2bea58a10" providerId="AD" clId="Web-{9FAA19CC-9127-D196-4464-069033455FC0}" dt="2022-03-05T14:12:23" v="1706"/>
          <ac:spMkLst>
            <pc:docMk/>
            <pc:sldMk cId="3297635871" sldId="380"/>
            <ac:spMk id="4" creationId="{2B364F24-B626-4346-9019-AA22433F4B9D}"/>
          </ac:spMkLst>
        </pc:spChg>
        <pc:spChg chg="add mod">
          <ac:chgData name="何路" userId="S::m09158023@o365.mcut.edu.tw::348fb45a-d8b2-4bea-b5b1-e0f2bea58a10" providerId="AD" clId="Web-{9FAA19CC-9127-D196-4464-069033455FC0}" dt="2022-03-05T14:12:28.782" v="1709" actId="20577"/>
          <ac:spMkLst>
            <pc:docMk/>
            <pc:sldMk cId="3297635871" sldId="380"/>
            <ac:spMk id="6" creationId="{9309C266-D700-478E-A642-8E4305865AC8}"/>
          </ac:spMkLst>
        </pc:spChg>
      </pc:sldChg>
      <pc:sldChg chg="del">
        <pc:chgData name="何路" userId="S::m09158023@o365.mcut.edu.tw::348fb45a-d8b2-4bea-b5b1-e0f2bea58a10" providerId="AD" clId="Web-{9FAA19CC-9127-D196-4464-069033455FC0}" dt="2022-03-05T13:49:35.077" v="1208"/>
        <pc:sldMkLst>
          <pc:docMk/>
          <pc:sldMk cId="3797473048" sldId="381"/>
        </pc:sldMkLst>
      </pc:sldChg>
      <pc:sldChg chg="modSp">
        <pc:chgData name="何路" userId="S::m09158023@o365.mcut.edu.tw::348fb45a-d8b2-4bea-b5b1-e0f2bea58a10" providerId="AD" clId="Web-{9FAA19CC-9127-D196-4464-069033455FC0}" dt="2022-03-05T14:11:43.343" v="1699" actId="1076"/>
        <pc:sldMkLst>
          <pc:docMk/>
          <pc:sldMk cId="897329815" sldId="382"/>
        </pc:sldMkLst>
        <pc:spChg chg="mod">
          <ac:chgData name="何路" userId="S::m09158023@o365.mcut.edu.tw::348fb45a-d8b2-4bea-b5b1-e0f2bea58a10" providerId="AD" clId="Web-{9FAA19CC-9127-D196-4464-069033455FC0}" dt="2022-03-05T14:11:43.343" v="1699" actId="1076"/>
          <ac:spMkLst>
            <pc:docMk/>
            <pc:sldMk cId="897329815" sldId="382"/>
            <ac:spMk id="5" creationId="{A10F7F0C-A426-4856-9967-F199F72A4CC0}"/>
          </ac:spMkLst>
        </pc:spChg>
      </pc:sldChg>
      <pc:sldChg chg="modSp ord">
        <pc:chgData name="何路" userId="S::m09158023@o365.mcut.edu.tw::348fb45a-d8b2-4bea-b5b1-e0f2bea58a10" providerId="AD" clId="Web-{9FAA19CC-9127-D196-4464-069033455FC0}" dt="2022-03-05T14:11:50.078" v="1700" actId="1076"/>
        <pc:sldMkLst>
          <pc:docMk/>
          <pc:sldMk cId="2743767737" sldId="383"/>
        </pc:sldMkLst>
        <pc:spChg chg="mod">
          <ac:chgData name="何路" userId="S::m09158023@o365.mcut.edu.tw::348fb45a-d8b2-4bea-b5b1-e0f2bea58a10" providerId="AD" clId="Web-{9FAA19CC-9127-D196-4464-069033455FC0}" dt="2022-03-05T14:11:50.078" v="1700" actId="1076"/>
          <ac:spMkLst>
            <pc:docMk/>
            <pc:sldMk cId="2743767737" sldId="383"/>
            <ac:spMk id="3" creationId="{BBBD1E22-0108-4CFC-8DA2-D3C1C8B78BCC}"/>
          </ac:spMkLst>
        </pc:spChg>
      </pc:sldChg>
      <pc:sldChg chg="modSp del">
        <pc:chgData name="何路" userId="S::m09158023@o365.mcut.edu.tw::348fb45a-d8b2-4bea-b5b1-e0f2bea58a10" providerId="AD" clId="Web-{9FAA19CC-9127-D196-4464-069033455FC0}" dt="2022-03-05T13:53:01.692" v="1240"/>
        <pc:sldMkLst>
          <pc:docMk/>
          <pc:sldMk cId="313996770" sldId="385"/>
        </pc:sldMkLst>
        <pc:spChg chg="mod">
          <ac:chgData name="何路" userId="S::m09158023@o365.mcut.edu.tw::348fb45a-d8b2-4bea-b5b1-e0f2bea58a10" providerId="AD" clId="Web-{9FAA19CC-9127-D196-4464-069033455FC0}" dt="2022-03-05T13:49:21.717" v="1202" actId="20577"/>
          <ac:spMkLst>
            <pc:docMk/>
            <pc:sldMk cId="313996770" sldId="385"/>
            <ac:spMk id="19" creationId="{C78431B3-D2C5-4B0F-9119-527B8D9A8A2A}"/>
          </ac:spMkLst>
        </pc:spChg>
      </pc:sldChg>
      <pc:sldChg chg="modSp">
        <pc:chgData name="何路" userId="S::m09158023@o365.mcut.edu.tw::348fb45a-d8b2-4bea-b5b1-e0f2bea58a10" providerId="AD" clId="Web-{9FAA19CC-9127-D196-4464-069033455FC0}" dt="2022-03-05T12:44:26.311" v="174" actId="20577"/>
        <pc:sldMkLst>
          <pc:docMk/>
          <pc:sldMk cId="631076929" sldId="386"/>
        </pc:sldMkLst>
        <pc:spChg chg="mod">
          <ac:chgData name="何路" userId="S::m09158023@o365.mcut.edu.tw::348fb45a-d8b2-4bea-b5b1-e0f2bea58a10" providerId="AD" clId="Web-{9FAA19CC-9127-D196-4464-069033455FC0}" dt="2022-03-05T12:44:26.311" v="174" actId="20577"/>
          <ac:spMkLst>
            <pc:docMk/>
            <pc:sldMk cId="631076929" sldId="386"/>
            <ac:spMk id="4" creationId="{7C8C7EC2-6673-44C3-9CED-9C0830AD9680}"/>
          </ac:spMkLst>
        </pc:spChg>
      </pc:sldChg>
      <pc:sldChg chg="addSp delSp modSp">
        <pc:chgData name="何路" userId="S::m09158023@o365.mcut.edu.tw::348fb45a-d8b2-4bea-b5b1-e0f2bea58a10" providerId="AD" clId="Web-{9FAA19CC-9127-D196-4464-069033455FC0}" dt="2022-03-05T13:47:37.590" v="1154" actId="14100"/>
        <pc:sldMkLst>
          <pc:docMk/>
          <pc:sldMk cId="4032249763" sldId="387"/>
        </pc:sldMkLst>
        <pc:spChg chg="del">
          <ac:chgData name="何路" userId="S::m09158023@o365.mcut.edu.tw::348fb45a-d8b2-4bea-b5b1-e0f2bea58a10" providerId="AD" clId="Web-{9FAA19CC-9127-D196-4464-069033455FC0}" dt="2022-03-05T12:40:59.380" v="167"/>
          <ac:spMkLst>
            <pc:docMk/>
            <pc:sldMk cId="4032249763" sldId="387"/>
            <ac:spMk id="3" creationId="{21119C48-560A-4ECF-81E2-9524ACC75FAA}"/>
          </ac:spMkLst>
        </pc:spChg>
        <pc:spChg chg="del">
          <ac:chgData name="何路" userId="S::m09158023@o365.mcut.edu.tw::348fb45a-d8b2-4bea-b5b1-e0f2bea58a10" providerId="AD" clId="Web-{9FAA19CC-9127-D196-4464-069033455FC0}" dt="2022-03-05T12:40:59.380" v="166"/>
          <ac:spMkLst>
            <pc:docMk/>
            <pc:sldMk cId="4032249763" sldId="387"/>
            <ac:spMk id="4" creationId="{C6778522-F339-407A-ACDB-65CBCD586C14}"/>
          </ac:spMkLst>
        </pc:spChg>
        <pc:spChg chg="del">
          <ac:chgData name="何路" userId="S::m09158023@o365.mcut.edu.tw::348fb45a-d8b2-4bea-b5b1-e0f2bea58a10" providerId="AD" clId="Web-{9FAA19CC-9127-D196-4464-069033455FC0}" dt="2022-03-05T12:40:59.380" v="165"/>
          <ac:spMkLst>
            <pc:docMk/>
            <pc:sldMk cId="4032249763" sldId="387"/>
            <ac:spMk id="6" creationId="{E3027D2A-B7A2-42F2-BBDF-5A0DDD96E085}"/>
          </ac:spMkLst>
        </pc:spChg>
        <pc:spChg chg="del">
          <ac:chgData name="何路" userId="S::m09158023@o365.mcut.edu.tw::348fb45a-d8b2-4bea-b5b1-e0f2bea58a10" providerId="AD" clId="Web-{9FAA19CC-9127-D196-4464-069033455FC0}" dt="2022-03-05T12:40:59.380" v="164"/>
          <ac:spMkLst>
            <pc:docMk/>
            <pc:sldMk cId="4032249763" sldId="387"/>
            <ac:spMk id="7" creationId="{FE9D8538-E3EA-4291-93C1-7C2515D98F68}"/>
          </ac:spMkLst>
        </pc:spChg>
        <pc:spChg chg="add mod">
          <ac:chgData name="何路" userId="S::m09158023@o365.mcut.edu.tw::348fb45a-d8b2-4bea-b5b1-e0f2bea58a10" providerId="AD" clId="Web-{9FAA19CC-9127-D196-4464-069033455FC0}" dt="2022-03-05T13:47:37.590" v="1154" actId="14100"/>
          <ac:spMkLst>
            <pc:docMk/>
            <pc:sldMk cId="4032249763" sldId="387"/>
            <ac:spMk id="8" creationId="{A7BEBC1E-2649-4A88-95C4-6D24398B3E54}"/>
          </ac:spMkLst>
        </pc:spChg>
      </pc:sldChg>
      <pc:sldChg chg="modSp">
        <pc:chgData name="何路" userId="S::m09158023@o365.mcut.edu.tw::348fb45a-d8b2-4bea-b5b1-e0f2bea58a10" providerId="AD" clId="Web-{9FAA19CC-9127-D196-4464-069033455FC0}" dt="2022-03-05T13:48:48.607" v="1183" actId="1076"/>
        <pc:sldMkLst>
          <pc:docMk/>
          <pc:sldMk cId="337144638" sldId="388"/>
        </pc:sldMkLst>
        <pc:spChg chg="mod">
          <ac:chgData name="何路" userId="S::m09158023@o365.mcut.edu.tw::348fb45a-d8b2-4bea-b5b1-e0f2bea58a10" providerId="AD" clId="Web-{9FAA19CC-9127-D196-4464-069033455FC0}" dt="2022-03-05T13:48:48.607" v="1183" actId="1076"/>
          <ac:spMkLst>
            <pc:docMk/>
            <pc:sldMk cId="337144638" sldId="388"/>
            <ac:spMk id="3" creationId="{266F73CF-60BF-49E5-802F-BC8236294546}"/>
          </ac:spMkLst>
        </pc:spChg>
        <pc:spChg chg="mod">
          <ac:chgData name="何路" userId="S::m09158023@o365.mcut.edu.tw::348fb45a-d8b2-4bea-b5b1-e0f2bea58a10" providerId="AD" clId="Web-{9FAA19CC-9127-D196-4464-069033455FC0}" dt="2022-03-05T13:48:24.262" v="1166" actId="20577"/>
          <ac:spMkLst>
            <pc:docMk/>
            <pc:sldMk cId="337144638" sldId="388"/>
            <ac:spMk id="11" creationId="{6DC61882-DC82-4BCD-80FF-912DBE822FB3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060" v="1170" actId="1076"/>
          <ac:spMkLst>
            <pc:docMk/>
            <pc:sldMk cId="337144638" sldId="388"/>
            <ac:spMk id="12" creationId="{2579EF8A-9AD2-4179-BB78-10737BC15D0E}"/>
          </ac:spMkLst>
        </pc:spChg>
        <pc:spChg chg="mod">
          <ac:chgData name="何路" userId="S::m09158023@o365.mcut.edu.tw::348fb45a-d8b2-4bea-b5b1-e0f2bea58a10" providerId="AD" clId="Web-{9FAA19CC-9127-D196-4464-069033455FC0}" dt="2022-03-05T13:48:07.559" v="1163" actId="14100"/>
          <ac:spMkLst>
            <pc:docMk/>
            <pc:sldMk cId="337144638" sldId="388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075" v="1171" actId="1076"/>
          <ac:spMkLst>
            <pc:docMk/>
            <pc:sldMk cId="337144638" sldId="388"/>
            <ac:spMk id="30" creationId="{A834C307-799F-4907-B980-227B9E4BE44B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091" v="1172" actId="1076"/>
          <ac:spMkLst>
            <pc:docMk/>
            <pc:sldMk cId="337144638" sldId="388"/>
            <ac:spMk id="31" creationId="{FB1EB096-7BBF-4EE6-A6AC-199749CC5EBC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107" v="1173" actId="1076"/>
          <ac:spMkLst>
            <pc:docMk/>
            <pc:sldMk cId="337144638" sldId="388"/>
            <ac:spMk id="32" creationId="{49CFA662-6157-4D55-946D-20FA54833166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122" v="1174" actId="1076"/>
          <ac:spMkLst>
            <pc:docMk/>
            <pc:sldMk cId="337144638" sldId="388"/>
            <ac:spMk id="33" creationId="{EADC1BDF-7F64-4F72-91B8-F1907CE9AB6D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138" v="1175" actId="1076"/>
          <ac:spMkLst>
            <pc:docMk/>
            <pc:sldMk cId="337144638" sldId="388"/>
            <ac:spMk id="34" creationId="{3EEFC1CC-EC9E-4F51-AA76-9622FDDED0AF}"/>
          </ac:spMkLst>
        </pc:spChg>
        <pc:spChg chg="mod">
          <ac:chgData name="何路" userId="S::m09158023@o365.mcut.edu.tw::348fb45a-d8b2-4bea-b5b1-e0f2bea58a10" providerId="AD" clId="Web-{9FAA19CC-9127-D196-4464-069033455FC0}" dt="2022-03-05T13:48:43.154" v="1176" actId="1076"/>
          <ac:spMkLst>
            <pc:docMk/>
            <pc:sldMk cId="337144638" sldId="388"/>
            <ac:spMk id="35" creationId="{1CC986DC-F281-42C4-B727-B6530E0FF34D}"/>
          </ac:spMkLst>
        </pc:spChg>
        <pc:spChg chg="mod">
          <ac:chgData name="何路" userId="S::m09158023@o365.mcut.edu.tw::348fb45a-d8b2-4bea-b5b1-e0f2bea58a10" providerId="AD" clId="Web-{9FAA19CC-9127-D196-4464-069033455FC0}" dt="2022-03-05T13:48:28.028" v="1167" actId="1076"/>
          <ac:spMkLst>
            <pc:docMk/>
            <pc:sldMk cId="337144638" sldId="388"/>
            <ac:spMk id="42" creationId="{346E2FF8-E3BB-4FFA-B12F-3BC27AC57AA3}"/>
          </ac:spMkLst>
        </pc:spChg>
        <pc:cxnChg chg="mod">
          <ac:chgData name="何路" userId="S::m09158023@o365.mcut.edu.tw::348fb45a-d8b2-4bea-b5b1-e0f2bea58a10" providerId="AD" clId="Web-{9FAA19CC-9127-D196-4464-069033455FC0}" dt="2022-03-05T13:48:43.169" v="1177" actId="1076"/>
          <ac:cxnSpMkLst>
            <pc:docMk/>
            <pc:sldMk cId="337144638" sldId="388"/>
            <ac:cxnSpMk id="13" creationId="{27ECB5E6-3C0A-492D-974D-2765806ECFC6}"/>
          </ac:cxnSpMkLst>
        </pc:cxnChg>
        <pc:cxnChg chg="mod">
          <ac:chgData name="何路" userId="S::m09158023@o365.mcut.edu.tw::348fb45a-d8b2-4bea-b5b1-e0f2bea58a10" providerId="AD" clId="Web-{9FAA19CC-9127-D196-4464-069033455FC0}" dt="2022-03-05T13:48:43.185" v="1178" actId="1076"/>
          <ac:cxnSpMkLst>
            <pc:docMk/>
            <pc:sldMk cId="337144638" sldId="388"/>
            <ac:cxnSpMk id="37" creationId="{CBB04050-E229-41A1-93CE-A16D87171529}"/>
          </ac:cxnSpMkLst>
        </pc:cxnChg>
        <pc:cxnChg chg="mod">
          <ac:chgData name="何路" userId="S::m09158023@o365.mcut.edu.tw::348fb45a-d8b2-4bea-b5b1-e0f2bea58a10" providerId="AD" clId="Web-{9FAA19CC-9127-D196-4464-069033455FC0}" dt="2022-03-05T13:48:43.200" v="1179" actId="1076"/>
          <ac:cxnSpMkLst>
            <pc:docMk/>
            <pc:sldMk cId="337144638" sldId="388"/>
            <ac:cxnSpMk id="38" creationId="{D13884DB-5C3B-4FCC-86A7-1CEF3756E2BC}"/>
          </ac:cxnSpMkLst>
        </pc:cxnChg>
        <pc:cxnChg chg="mod">
          <ac:chgData name="何路" userId="S::m09158023@o365.mcut.edu.tw::348fb45a-d8b2-4bea-b5b1-e0f2bea58a10" providerId="AD" clId="Web-{9FAA19CC-9127-D196-4464-069033455FC0}" dt="2022-03-05T13:48:43.216" v="1180" actId="1076"/>
          <ac:cxnSpMkLst>
            <pc:docMk/>
            <pc:sldMk cId="337144638" sldId="388"/>
            <ac:cxnSpMk id="39" creationId="{1928FBA8-71B0-493F-A08D-64516F9C69D7}"/>
          </ac:cxnSpMkLst>
        </pc:cxnChg>
        <pc:cxnChg chg="mod">
          <ac:chgData name="何路" userId="S::m09158023@o365.mcut.edu.tw::348fb45a-d8b2-4bea-b5b1-e0f2bea58a10" providerId="AD" clId="Web-{9FAA19CC-9127-D196-4464-069033455FC0}" dt="2022-03-05T13:48:43.232" v="1181" actId="1076"/>
          <ac:cxnSpMkLst>
            <pc:docMk/>
            <pc:sldMk cId="337144638" sldId="388"/>
            <ac:cxnSpMk id="40" creationId="{594B14D1-8C10-4961-A281-B51EBD6D5A2E}"/>
          </ac:cxnSpMkLst>
        </pc:cxnChg>
        <pc:cxnChg chg="mod">
          <ac:chgData name="何路" userId="S::m09158023@o365.mcut.edu.tw::348fb45a-d8b2-4bea-b5b1-e0f2bea58a10" providerId="AD" clId="Web-{9FAA19CC-9127-D196-4464-069033455FC0}" dt="2022-03-05T13:48:43.247" v="1182" actId="1076"/>
          <ac:cxnSpMkLst>
            <pc:docMk/>
            <pc:sldMk cId="337144638" sldId="388"/>
            <ac:cxnSpMk id="41" creationId="{71C4B254-900B-4487-8A99-FAD963AA9DD7}"/>
          </ac:cxnSpMkLst>
        </pc:cxnChg>
      </pc:sldChg>
      <pc:sldChg chg="delSp modSp del">
        <pc:chgData name="何路" userId="S::m09158023@o365.mcut.edu.tw::348fb45a-d8b2-4bea-b5b1-e0f2bea58a10" providerId="AD" clId="Web-{9FAA19CC-9127-D196-4464-069033455FC0}" dt="2022-03-05T13:29:28.172" v="706"/>
        <pc:sldMkLst>
          <pc:docMk/>
          <pc:sldMk cId="3647586199" sldId="389"/>
        </pc:sldMkLst>
        <pc:spChg chg="del">
          <ac:chgData name="何路" userId="S::m09158023@o365.mcut.edu.tw::348fb45a-d8b2-4bea-b5b1-e0f2bea58a10" providerId="AD" clId="Web-{9FAA19CC-9127-D196-4464-069033455FC0}" dt="2022-03-05T13:25:44.933" v="625"/>
          <ac:spMkLst>
            <pc:docMk/>
            <pc:sldMk cId="3647586199" sldId="389"/>
            <ac:spMk id="24" creationId="{EB3E1C4F-3D3C-488A-9522-150B3BC46B00}"/>
          </ac:spMkLst>
        </pc:spChg>
        <pc:spChg chg="del">
          <ac:chgData name="何路" userId="S::m09158023@o365.mcut.edu.tw::348fb45a-d8b2-4bea-b5b1-e0f2bea58a10" providerId="AD" clId="Web-{9FAA19CC-9127-D196-4464-069033455FC0}" dt="2022-03-05T13:25:44.949" v="628"/>
          <ac:spMkLst>
            <pc:docMk/>
            <pc:sldMk cId="3647586199" sldId="389"/>
            <ac:spMk id="142" creationId="{CDA1564E-08D9-47C0-AC49-B8DC273F963D}"/>
          </ac:spMkLst>
        </pc:spChg>
        <pc:spChg chg="del">
          <ac:chgData name="何路" userId="S::m09158023@o365.mcut.edu.tw::348fb45a-d8b2-4bea-b5b1-e0f2bea58a10" providerId="AD" clId="Web-{9FAA19CC-9127-D196-4464-069033455FC0}" dt="2022-03-05T13:25:44.949" v="627"/>
          <ac:spMkLst>
            <pc:docMk/>
            <pc:sldMk cId="3647586199" sldId="389"/>
            <ac:spMk id="143" creationId="{9529AE85-0B6F-4B14-A333-A7A59235501C}"/>
          </ac:spMkLst>
        </pc:spChg>
        <pc:spChg chg="del">
          <ac:chgData name="何路" userId="S::m09158023@o365.mcut.edu.tw::348fb45a-d8b2-4bea-b5b1-e0f2bea58a10" providerId="AD" clId="Web-{9FAA19CC-9127-D196-4464-069033455FC0}" dt="2022-03-05T13:25:44.933" v="626"/>
          <ac:spMkLst>
            <pc:docMk/>
            <pc:sldMk cId="3647586199" sldId="389"/>
            <ac:spMk id="144" creationId="{A71EF6CF-27A6-486B-AA8C-E63C43D3F594}"/>
          </ac:spMkLst>
        </pc:spChg>
        <pc:picChg chg="del mod">
          <ac:chgData name="何路" userId="S::m09158023@o365.mcut.edu.tw::348fb45a-d8b2-4bea-b5b1-e0f2bea58a10" providerId="AD" clId="Web-{9FAA19CC-9127-D196-4464-069033455FC0}" dt="2022-03-05T13:25:44.949" v="629"/>
          <ac:picMkLst>
            <pc:docMk/>
            <pc:sldMk cId="3647586199" sldId="389"/>
            <ac:picMk id="141" creationId="{C86B99AC-2A4B-4C84-8835-9A60A18CB934}"/>
          </ac:picMkLst>
        </pc:picChg>
      </pc:sldChg>
      <pc:sldChg chg="addSp delSp modSp">
        <pc:chgData name="何路" userId="S::m09158023@o365.mcut.edu.tw::348fb45a-d8b2-4bea-b5b1-e0f2bea58a10" providerId="AD" clId="Web-{9FAA19CC-9127-D196-4464-069033455FC0}" dt="2022-03-05T14:05:21.944" v="1575" actId="20577"/>
        <pc:sldMkLst>
          <pc:docMk/>
          <pc:sldMk cId="498167262" sldId="390"/>
        </pc:sldMkLst>
        <pc:spChg chg="del mod">
          <ac:chgData name="何路" userId="S::m09158023@o365.mcut.edu.tw::348fb45a-d8b2-4bea-b5b1-e0f2bea58a10" providerId="AD" clId="Web-{9FAA19CC-9127-D196-4464-069033455FC0}" dt="2022-03-05T13:34:34.570" v="752"/>
          <ac:spMkLst>
            <pc:docMk/>
            <pc:sldMk cId="498167262" sldId="390"/>
            <ac:spMk id="3" creationId="{F6DA70B9-7979-4B53-B2E1-26002E57264F}"/>
          </ac:spMkLst>
        </pc:spChg>
        <pc:spChg chg="del mod">
          <ac:chgData name="何路" userId="S::m09158023@o365.mcut.edu.tw::348fb45a-d8b2-4bea-b5b1-e0f2bea58a10" providerId="AD" clId="Web-{9FAA19CC-9127-D196-4464-069033455FC0}" dt="2022-03-05T13:34:34.570" v="747"/>
          <ac:spMkLst>
            <pc:docMk/>
            <pc:sldMk cId="498167262" sldId="390"/>
            <ac:spMk id="4" creationId="{40E0BA7D-C5FE-4C51-84EB-77DC482DFDE2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34:34.554" v="741"/>
          <ac:spMkLst>
            <pc:docMk/>
            <pc:sldMk cId="498167262" sldId="390"/>
            <ac:spMk id="5" creationId="{2FDEE682-BB35-4193-8EDA-D77EA84CC53B}"/>
          </ac:spMkLst>
        </pc:spChg>
        <pc:spChg chg="del">
          <ac:chgData name="何路" userId="S::m09158023@o365.mcut.edu.tw::348fb45a-d8b2-4bea-b5b1-e0f2bea58a10" providerId="AD" clId="Web-{9FAA19CC-9127-D196-4464-069033455FC0}" dt="2022-03-05T13:25:33.620" v="622"/>
          <ac:spMkLst>
            <pc:docMk/>
            <pc:sldMk cId="498167262" sldId="390"/>
            <ac:spMk id="7" creationId="{C236D941-1AAF-42FA-BD07-C2E5371A99EB}"/>
          </ac:spMkLst>
        </pc:spChg>
        <pc:spChg chg="add mod">
          <ac:chgData name="何路" userId="S::m09158023@o365.mcut.edu.tw::348fb45a-d8b2-4bea-b5b1-e0f2bea58a10" providerId="AD" clId="Web-{9FAA19CC-9127-D196-4464-069033455FC0}" dt="2022-03-05T13:55:38.742" v="1285" actId="1076"/>
          <ac:spMkLst>
            <pc:docMk/>
            <pc:sldMk cId="498167262" sldId="390"/>
            <ac:spMk id="8" creationId="{997A9A4B-0312-4189-9121-4561BBA8DF00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51:54.378" v="1219"/>
          <ac:spMkLst>
            <pc:docMk/>
            <pc:sldMk cId="498167262" sldId="390"/>
            <ac:spMk id="11" creationId="{35E68B3C-2E26-4092-8993-FB2152A25E06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52:42.957" v="1230"/>
          <ac:spMkLst>
            <pc:docMk/>
            <pc:sldMk cId="498167262" sldId="390"/>
            <ac:spMk id="12" creationId="{CBE7471D-5D76-4A3F-8347-B9BDECACFE76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34:34.570" v="745"/>
          <ac:spMkLst>
            <pc:docMk/>
            <pc:sldMk cId="498167262" sldId="390"/>
            <ac:spMk id="14" creationId="{67653595-9838-4E23-A2AD-8FBD27E7133C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34:34.570" v="744"/>
          <ac:spMkLst>
            <pc:docMk/>
            <pc:sldMk cId="498167262" sldId="390"/>
            <ac:spMk id="15" creationId="{E1EC83DE-0B30-438C-9F48-6F02EB01C57A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34:34.570" v="743"/>
          <ac:spMkLst>
            <pc:docMk/>
            <pc:sldMk cId="498167262" sldId="390"/>
            <ac:spMk id="16" creationId="{10175048-5D93-41AF-AAC3-9F67C41403A9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34:34.570" v="742"/>
          <ac:spMkLst>
            <pc:docMk/>
            <pc:sldMk cId="498167262" sldId="390"/>
            <ac:spMk id="17" creationId="{A62CE1CF-7905-485B-A076-A6ED3A2DF0CA}"/>
          </ac:spMkLst>
        </pc:spChg>
        <pc:spChg chg="mod">
          <ac:chgData name="何路" userId="S::m09158023@o365.mcut.edu.tw::348fb45a-d8b2-4bea-b5b1-e0f2bea58a10" providerId="AD" clId="Web-{9FAA19CC-9127-D196-4464-069033455FC0}" dt="2022-03-05T13:34:18.023" v="733" actId="20577"/>
          <ac:spMkLst>
            <pc:docMk/>
            <pc:sldMk cId="498167262" sldId="390"/>
            <ac:spMk id="19" creationId="{C78431B3-D2C5-4B0F-9119-527B8D9A8A2A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4:01:18.079" v="1367"/>
          <ac:spMkLst>
            <pc:docMk/>
            <pc:sldMk cId="498167262" sldId="390"/>
            <ac:spMk id="22" creationId="{5BE21568-B076-417C-90BF-0183FC6608AE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56:06.118" v="1293"/>
          <ac:spMkLst>
            <pc:docMk/>
            <pc:sldMk cId="498167262" sldId="390"/>
            <ac:spMk id="23" creationId="{8F7F00B7-2319-4A83-B0DB-79F2AFAE0FF6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4:01:18.079" v="1366"/>
          <ac:spMkLst>
            <pc:docMk/>
            <pc:sldMk cId="498167262" sldId="390"/>
            <ac:spMk id="25" creationId="{34460178-4DB8-4EBE-8279-F1EB3CDCAD3A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5:16.678" v="1574" actId="20577"/>
          <ac:spMkLst>
            <pc:docMk/>
            <pc:sldMk cId="498167262" sldId="390"/>
            <ac:spMk id="35" creationId="{2D1AA683-FCBE-486C-B787-E7040AB11846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5:21.944" v="1575" actId="20577"/>
          <ac:spMkLst>
            <pc:docMk/>
            <pc:sldMk cId="498167262" sldId="390"/>
            <ac:spMk id="36" creationId="{13C9CC40-B234-418F-B6E0-8F4F660261BE}"/>
          </ac:spMkLst>
        </pc:spChg>
        <pc:spChg chg="del">
          <ac:chgData name="何路" userId="S::m09158023@o365.mcut.edu.tw::348fb45a-d8b2-4bea-b5b1-e0f2bea58a10" providerId="AD" clId="Web-{9FAA19CC-9127-D196-4464-069033455FC0}" dt="2022-03-05T13:25:35.917" v="624"/>
          <ac:spMkLst>
            <pc:docMk/>
            <pc:sldMk cId="498167262" sldId="390"/>
            <ac:spMk id="145" creationId="{9B94917B-422B-4A84-B989-080EB9977EDE}"/>
          </ac:spMkLst>
        </pc:spChg>
        <pc:spChg chg="del mod">
          <ac:chgData name="何路" userId="S::m09158023@o365.mcut.edu.tw::348fb45a-d8b2-4bea-b5b1-e0f2bea58a10" providerId="AD" clId="Web-{9FAA19CC-9127-D196-4464-069033455FC0}" dt="2022-03-05T13:34:34.570" v="749"/>
          <ac:spMkLst>
            <pc:docMk/>
            <pc:sldMk cId="498167262" sldId="390"/>
            <ac:spMk id="146" creationId="{5C679E3C-FE6D-4EBF-871F-1DA8A69A0A13}"/>
          </ac:spMkLst>
        </pc:spChg>
        <pc:spChg chg="del mod">
          <ac:chgData name="何路" userId="S::m09158023@o365.mcut.edu.tw::348fb45a-d8b2-4bea-b5b1-e0f2bea58a10" providerId="AD" clId="Web-{9FAA19CC-9127-D196-4464-069033455FC0}" dt="2022-03-05T13:34:34.570" v="748"/>
          <ac:spMkLst>
            <pc:docMk/>
            <pc:sldMk cId="498167262" sldId="390"/>
            <ac:spMk id="147" creationId="{E92FEA73-A1AE-46C2-8E62-6B1E7C8A2FF5}"/>
          </ac:spMkLst>
        </pc:spChg>
        <pc:graphicFrameChg chg="add del mod modGraphic">
          <ac:chgData name="何路" userId="S::m09158023@o365.mcut.edu.tw::348fb45a-d8b2-4bea-b5b1-e0f2bea58a10" providerId="AD" clId="Web-{9FAA19CC-9127-D196-4464-069033455FC0}" dt="2022-03-05T13:52:42.957" v="1231"/>
          <ac:graphicFrameMkLst>
            <pc:docMk/>
            <pc:sldMk cId="498167262" sldId="390"/>
            <ac:graphicFrameMk id="10" creationId="{9CEB2C8D-4208-459F-964F-3690F0D694F5}"/>
          </ac:graphicFrameMkLst>
        </pc:graphicFrameChg>
        <pc:graphicFrameChg chg="add mod modGraphic">
          <ac:chgData name="何路" userId="S::m09158023@o365.mcut.edu.tw::348fb45a-d8b2-4bea-b5b1-e0f2bea58a10" providerId="AD" clId="Web-{9FAA19CC-9127-D196-4464-069033455FC0}" dt="2022-03-05T14:03:23.363" v="1546"/>
          <ac:graphicFrameMkLst>
            <pc:docMk/>
            <pc:sldMk cId="498167262" sldId="390"/>
            <ac:graphicFrameMk id="27" creationId="{D11489C1-221C-439D-B6B0-613C793B38A2}"/>
          </ac:graphicFrameMkLst>
        </pc:graphicFrameChg>
        <pc:picChg chg="del">
          <ac:chgData name="何路" userId="S::m09158023@o365.mcut.edu.tw::348fb45a-d8b2-4bea-b5b1-e0f2bea58a10" providerId="AD" clId="Web-{9FAA19CC-9127-D196-4464-069033455FC0}" dt="2022-03-05T13:25:34.714" v="623"/>
          <ac:picMkLst>
            <pc:docMk/>
            <pc:sldMk cId="498167262" sldId="390"/>
            <ac:picMk id="6" creationId="{D59A6DE7-ECCF-4F85-8F8C-277D5EEB1077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51:51.877" v="1218"/>
          <ac:picMkLst>
            <pc:docMk/>
            <pc:sldMk cId="498167262" sldId="390"/>
            <ac:picMk id="9" creationId="{806CC719-627A-4174-ACAE-DD1F3F3D264D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34:34.570" v="746"/>
          <ac:picMkLst>
            <pc:docMk/>
            <pc:sldMk cId="498167262" sldId="390"/>
            <ac:picMk id="13" creationId="{56F8F808-E0F6-4BC1-ACA4-A0F08B40B7D4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4:01:18.079" v="1368"/>
          <ac:picMkLst>
            <pc:docMk/>
            <pc:sldMk cId="498167262" sldId="390"/>
            <ac:picMk id="18" creationId="{15B7C3E5-89F7-4C76-9A1B-920C12159A39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4:01:19.407" v="1369"/>
          <ac:picMkLst>
            <pc:docMk/>
            <pc:sldMk cId="498167262" sldId="390"/>
            <ac:picMk id="20" creationId="{5DD28FFA-C8EB-4237-A6CB-E094C3683E16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56:06.118" v="1294"/>
          <ac:picMkLst>
            <pc:docMk/>
            <pc:sldMk cId="498167262" sldId="390"/>
            <ac:picMk id="21" creationId="{0BE684AF-0FA1-4701-B267-D2FDE4DF3F9D}"/>
          </ac:picMkLst>
        </pc:picChg>
        <pc:picChg chg="add mod">
          <ac:chgData name="何路" userId="S::m09158023@o365.mcut.edu.tw::348fb45a-d8b2-4bea-b5b1-e0f2bea58a10" providerId="AD" clId="Web-{9FAA19CC-9127-D196-4464-069033455FC0}" dt="2022-03-05T14:03:37.285" v="1550" actId="1076"/>
          <ac:picMkLst>
            <pc:docMk/>
            <pc:sldMk cId="498167262" sldId="390"/>
            <ac:picMk id="29" creationId="{EC74BBA9-DA23-4595-A1B0-879790CF0D89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4:04:08.677" v="1556"/>
          <ac:picMkLst>
            <pc:docMk/>
            <pc:sldMk cId="498167262" sldId="390"/>
            <ac:picMk id="31" creationId="{20525690-67B1-41B5-A552-181343637C84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4:04:07.630" v="1555"/>
          <ac:picMkLst>
            <pc:docMk/>
            <pc:sldMk cId="498167262" sldId="390"/>
            <ac:picMk id="33" creationId="{36E7ECDD-AA73-4ECC-9700-734FF94EE343}"/>
          </ac:picMkLst>
        </pc:picChg>
        <pc:picChg chg="del mod">
          <ac:chgData name="何路" userId="S::m09158023@o365.mcut.edu.tw::348fb45a-d8b2-4bea-b5b1-e0f2bea58a10" providerId="AD" clId="Web-{9FAA19CC-9127-D196-4464-069033455FC0}" dt="2022-03-05T13:34:34.570" v="751"/>
          <ac:picMkLst>
            <pc:docMk/>
            <pc:sldMk cId="498167262" sldId="390"/>
            <ac:picMk id="43" creationId="{70E46324-2920-47C1-AB3D-D163C42AE4A4}"/>
          </ac:picMkLst>
        </pc:picChg>
        <pc:picChg chg="del mod">
          <ac:chgData name="何路" userId="S::m09158023@o365.mcut.edu.tw::348fb45a-d8b2-4bea-b5b1-e0f2bea58a10" providerId="AD" clId="Web-{9FAA19CC-9127-D196-4464-069033455FC0}" dt="2022-03-05T13:34:34.570" v="750"/>
          <ac:picMkLst>
            <pc:docMk/>
            <pc:sldMk cId="498167262" sldId="390"/>
            <ac:picMk id="44" creationId="{2985ACA6-93B1-4C48-934E-D48FD20D621A}"/>
          </ac:picMkLst>
        </pc:picChg>
      </pc:sldChg>
      <pc:sldChg chg="delSp modSp">
        <pc:chgData name="何路" userId="S::m09158023@o365.mcut.edu.tw::348fb45a-d8b2-4bea-b5b1-e0f2bea58a10" providerId="AD" clId="Web-{9FAA19CC-9127-D196-4464-069033455FC0}" dt="2022-03-05T14:10:21.154" v="1673"/>
        <pc:sldMkLst>
          <pc:docMk/>
          <pc:sldMk cId="2254422051" sldId="391"/>
        </pc:sldMkLst>
        <pc:spChg chg="del">
          <ac:chgData name="何路" userId="S::m09158023@o365.mcut.edu.tw::348fb45a-d8b2-4bea-b5b1-e0f2bea58a10" providerId="AD" clId="Web-{9FAA19CC-9127-D196-4464-069033455FC0}" dt="2022-03-05T14:10:21.154" v="1673"/>
          <ac:spMkLst>
            <pc:docMk/>
            <pc:sldMk cId="2254422051" sldId="391"/>
            <ac:spMk id="11" creationId="{22F380C3-F18E-4C1B-A4C3-1EBFF2F854B2}"/>
          </ac:spMkLst>
        </pc:spChg>
        <pc:graphicFrameChg chg="mod">
          <ac:chgData name="何路" userId="S::m09158023@o365.mcut.edu.tw::348fb45a-d8b2-4bea-b5b1-e0f2bea58a10" providerId="AD" clId="Web-{9FAA19CC-9127-D196-4464-069033455FC0}" dt="2022-03-05T13:24:35.135" v="621" actId="1076"/>
          <ac:graphicFrameMkLst>
            <pc:docMk/>
            <pc:sldMk cId="2254422051" sldId="391"/>
            <ac:graphicFrameMk id="16" creationId="{54442EE0-583E-4666-BBA8-85033EAD2911}"/>
          </ac:graphicFrameMkLst>
        </pc:graphicFrameChg>
      </pc:sldChg>
      <pc:sldChg chg="addSp delSp modSp">
        <pc:chgData name="何路" userId="S::m09158023@o365.mcut.edu.tw::348fb45a-d8b2-4bea-b5b1-e0f2bea58a10" providerId="AD" clId="Web-{9FAA19CC-9127-D196-4464-069033455FC0}" dt="2022-03-05T14:09:41.903" v="1667" actId="14100"/>
        <pc:sldMkLst>
          <pc:docMk/>
          <pc:sldMk cId="2545538564" sldId="392"/>
        </pc:sldMkLst>
        <pc:spChg chg="del">
          <ac:chgData name="何路" userId="S::m09158023@o365.mcut.edu.tw::348fb45a-d8b2-4bea-b5b1-e0f2bea58a10" providerId="AD" clId="Web-{9FAA19CC-9127-D196-4464-069033455FC0}" dt="2022-03-05T12:51:08.445" v="251"/>
          <ac:spMkLst>
            <pc:docMk/>
            <pc:sldMk cId="2545538564" sldId="392"/>
            <ac:spMk id="4" creationId="{7ABFAEE2-1645-4CD9-9863-8F36A0A39019}"/>
          </ac:spMkLst>
        </pc:spChg>
        <pc:spChg chg="add mod">
          <ac:chgData name="何路" userId="S::m09158023@o365.mcut.edu.tw::348fb45a-d8b2-4bea-b5b1-e0f2bea58a10" providerId="AD" clId="Web-{9FAA19CC-9127-D196-4464-069033455FC0}" dt="2022-03-05T12:48:59.786" v="219" actId="1076"/>
          <ac:spMkLst>
            <pc:docMk/>
            <pc:sldMk cId="2545538564" sldId="392"/>
            <ac:spMk id="7" creationId="{AEB0B43D-D82C-4BA5-A49E-AEA86AF89218}"/>
          </ac:spMkLst>
        </pc:spChg>
        <pc:spChg chg="mod">
          <ac:chgData name="何路" userId="S::m09158023@o365.mcut.edu.tw::348fb45a-d8b2-4bea-b5b1-e0f2bea58a10" providerId="AD" clId="Web-{9FAA19CC-9127-D196-4464-069033455FC0}" dt="2022-03-05T12:47:07.580" v="201" actId="20577"/>
          <ac:spMkLst>
            <pc:docMk/>
            <pc:sldMk cId="2545538564" sldId="392"/>
            <ac:spMk id="8" creationId="{EE354A18-46D4-488D-A3C2-1766F78E0A01}"/>
          </ac:spMkLst>
        </pc:spChg>
        <pc:spChg chg="add mod">
          <ac:chgData name="何路" userId="S::m09158023@o365.mcut.edu.tw::348fb45a-d8b2-4bea-b5b1-e0f2bea58a10" providerId="AD" clId="Web-{9FAA19CC-9127-D196-4464-069033455FC0}" dt="2022-03-05T13:07:19.248" v="308" actId="20577"/>
          <ac:spMkLst>
            <pc:docMk/>
            <pc:sldMk cId="2545538564" sldId="392"/>
            <ac:spMk id="9" creationId="{829D4B5E-D762-4E95-BA4B-6AC5E7EC86A0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8:08.338" v="1638" actId="1076"/>
          <ac:spMkLst>
            <pc:docMk/>
            <pc:sldMk cId="2545538564" sldId="392"/>
            <ac:spMk id="14" creationId="{5A15BD8C-865A-4EB2-A858-8B640E9D1B02}"/>
          </ac:spMkLst>
        </pc:spChg>
        <pc:spChg chg="mod">
          <ac:chgData name="何路" userId="S::m09158023@o365.mcut.edu.tw::348fb45a-d8b2-4bea-b5b1-e0f2bea58a10" providerId="AD" clId="Web-{9FAA19CC-9127-D196-4464-069033455FC0}" dt="2022-03-05T12:47:16.893" v="206" actId="20577"/>
          <ac:spMkLst>
            <pc:docMk/>
            <pc:sldMk cId="2545538564" sldId="392"/>
            <ac:spMk id="15" creationId="{97E62C04-926B-4DA4-8DCF-14C56325AAD0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8:06.792" v="1637" actId="1076"/>
          <ac:spMkLst>
            <pc:docMk/>
            <pc:sldMk cId="2545538564" sldId="392"/>
            <ac:spMk id="17" creationId="{E55C8E5F-07DD-4792-8F61-02DEC7DDAD86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9:02.933" v="1651" actId="1076"/>
          <ac:spMkLst>
            <pc:docMk/>
            <pc:sldMk cId="2545538564" sldId="392"/>
            <ac:spMk id="19" creationId="{5997BE49-9AD8-4F2F-9604-8C2AB9A9310B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9:20.465" v="1659" actId="1076"/>
          <ac:spMkLst>
            <pc:docMk/>
            <pc:sldMk cId="2545538564" sldId="392"/>
            <ac:spMk id="21" creationId="{60BBE679-10B6-42A3-8796-063C2EC4C397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9:38.622" v="1666" actId="1076"/>
          <ac:spMkLst>
            <pc:docMk/>
            <pc:sldMk cId="2545538564" sldId="392"/>
            <ac:spMk id="22" creationId="{F2BF8EA0-43C2-454D-954E-62C2B3C8E557}"/>
          </ac:spMkLst>
        </pc:spChg>
        <pc:picChg chg="del">
          <ac:chgData name="何路" userId="S::m09158023@o365.mcut.edu.tw::348fb45a-d8b2-4bea-b5b1-e0f2bea58a10" providerId="AD" clId="Web-{9FAA19CC-9127-D196-4464-069033455FC0}" dt="2022-03-05T12:49:18.380" v="223"/>
          <ac:picMkLst>
            <pc:docMk/>
            <pc:sldMk cId="2545538564" sldId="392"/>
            <ac:picMk id="3" creationId="{268C5583-6ABE-4DF7-B88D-0FC29ABAD659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03:48.837" v="290"/>
          <ac:picMkLst>
            <pc:docMk/>
            <pc:sldMk cId="2545538564" sldId="392"/>
            <ac:picMk id="5" creationId="{69E11F91-9A22-4DAC-981D-EA22C4B771AF}"/>
          </ac:picMkLst>
        </pc:picChg>
        <pc:picChg chg="add mod">
          <ac:chgData name="何路" userId="S::m09158023@o365.mcut.edu.tw::348fb45a-d8b2-4bea-b5b1-e0f2bea58a10" providerId="AD" clId="Web-{9FAA19CC-9127-D196-4464-069033455FC0}" dt="2022-03-05T14:08:02.745" v="1635" actId="1076"/>
          <ac:picMkLst>
            <pc:docMk/>
            <pc:sldMk cId="2545538564" sldId="392"/>
            <ac:picMk id="6" creationId="{E1E36432-B3D4-4949-A9CB-1F9C477AD862}"/>
          </ac:picMkLst>
        </pc:picChg>
        <pc:picChg chg="add mod">
          <ac:chgData name="何路" userId="S::m09158023@o365.mcut.edu.tw::348fb45a-d8b2-4bea-b5b1-e0f2bea58a10" providerId="AD" clId="Web-{9FAA19CC-9127-D196-4464-069033455FC0}" dt="2022-03-05T14:08:03.916" v="1636" actId="1076"/>
          <ac:picMkLst>
            <pc:docMk/>
            <pc:sldMk cId="2545538564" sldId="392"/>
            <ac:picMk id="10" creationId="{EC8DF48A-322D-411C-8D3E-FC0DC406EE9B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2:59:31.722" v="282"/>
          <ac:picMkLst>
            <pc:docMk/>
            <pc:sldMk cId="2545538564" sldId="392"/>
            <ac:picMk id="11" creationId="{4DBBA56F-1533-4BC6-B618-81C8AE857737}"/>
          </ac:picMkLst>
        </pc:picChg>
        <pc:picChg chg="add mod">
          <ac:chgData name="何路" userId="S::m09158023@o365.mcut.edu.tw::348fb45a-d8b2-4bea-b5b1-e0f2bea58a10" providerId="AD" clId="Web-{9FAA19CC-9127-D196-4464-069033455FC0}" dt="2022-03-05T14:08:57.730" v="1650" actId="14100"/>
          <ac:picMkLst>
            <pc:docMk/>
            <pc:sldMk cId="2545538564" sldId="392"/>
            <ac:picMk id="12" creationId="{C0992502-8470-46DD-A877-ED3D6122246D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2:59:31.722" v="281"/>
          <ac:picMkLst>
            <pc:docMk/>
            <pc:sldMk cId="2545538564" sldId="392"/>
            <ac:picMk id="13" creationId="{C3B145FA-F8B4-464E-A6C1-1AB0B39DDA5F}"/>
          </ac:picMkLst>
        </pc:picChg>
        <pc:picChg chg="add mod">
          <ac:chgData name="何路" userId="S::m09158023@o365.mcut.edu.tw::348fb45a-d8b2-4bea-b5b1-e0f2bea58a10" providerId="AD" clId="Web-{9FAA19CC-9127-D196-4464-069033455FC0}" dt="2022-03-05T14:09:41.903" v="1667" actId="14100"/>
          <ac:picMkLst>
            <pc:docMk/>
            <pc:sldMk cId="2545538564" sldId="392"/>
            <ac:picMk id="20" creationId="{829102A8-AADE-4C14-82D7-BF2ED4D28B80}"/>
          </ac:picMkLst>
        </pc:picChg>
      </pc:sldChg>
      <pc:sldChg chg="addSp delSp modSp">
        <pc:chgData name="何路" userId="S::m09158023@o365.mcut.edu.tw::348fb45a-d8b2-4bea-b5b1-e0f2bea58a10" providerId="AD" clId="Web-{9FAA19CC-9127-D196-4464-069033455FC0}" dt="2022-03-05T14:01:03.860" v="1365" actId="1076"/>
        <pc:sldMkLst>
          <pc:docMk/>
          <pc:sldMk cId="992719065" sldId="393"/>
        </pc:sldMkLst>
        <pc:spChg chg="del mod">
          <ac:chgData name="何路" userId="S::m09158023@o365.mcut.edu.tw::348fb45a-d8b2-4bea-b5b1-e0f2bea58a10" providerId="AD" clId="Web-{9FAA19CC-9127-D196-4464-069033455FC0}" dt="2022-03-05T12:47:56.660" v="208"/>
          <ac:spMkLst>
            <pc:docMk/>
            <pc:sldMk cId="992719065" sldId="393"/>
            <ac:spMk id="3" creationId="{F22F76F5-9A8F-4D2B-A3BF-4928ED276556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1:03.860" v="1365" actId="1076"/>
          <ac:spMkLst>
            <pc:docMk/>
            <pc:sldMk cId="992719065" sldId="393"/>
            <ac:spMk id="5" creationId="{0DEB707A-EE68-4FC9-93FC-BC73D27263AD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0:15.468" v="1362" actId="1076"/>
          <ac:spMkLst>
            <pc:docMk/>
            <pc:sldMk cId="992719065" sldId="393"/>
            <ac:spMk id="6" creationId="{3A7896CE-B53C-49AA-96B7-52F5FC780AC5}"/>
          </ac:spMkLst>
        </pc:spChg>
        <pc:spChg chg="add del mod">
          <ac:chgData name="何路" userId="S::m09158023@o365.mcut.edu.tw::348fb45a-d8b2-4bea-b5b1-e0f2bea58a10" providerId="AD" clId="Web-{9FAA19CC-9127-D196-4464-069033455FC0}" dt="2022-03-05T13:59:50.983" v="1345"/>
          <ac:spMkLst>
            <pc:docMk/>
            <pc:sldMk cId="992719065" sldId="393"/>
            <ac:spMk id="7" creationId="{C8D0DD4F-7875-4562-82E1-56FCAEB8B131}"/>
          </ac:spMkLst>
        </pc:spChg>
        <pc:picChg chg="add">
          <ac:chgData name="何路" userId="S::m09158023@o365.mcut.edu.tw::348fb45a-d8b2-4bea-b5b1-e0f2bea58a10" providerId="AD" clId="Web-{9FAA19CC-9127-D196-4464-069033455FC0}" dt="2022-03-05T12:47:58.269" v="209"/>
          <ac:picMkLst>
            <pc:docMk/>
            <pc:sldMk cId="992719065" sldId="393"/>
            <ac:picMk id="4" creationId="{600F8647-D4AE-4B76-98D1-C9E81D53B0C7}"/>
          </ac:picMkLst>
        </pc:picChg>
      </pc:sldChg>
      <pc:sldChg chg="modSp">
        <pc:chgData name="何路" userId="S::m09158023@o365.mcut.edu.tw::348fb45a-d8b2-4bea-b5b1-e0f2bea58a10" providerId="AD" clId="Web-{9FAA19CC-9127-D196-4464-069033455FC0}" dt="2022-03-05T13:49:29.186" v="1207" actId="20577"/>
        <pc:sldMkLst>
          <pc:docMk/>
          <pc:sldMk cId="1039593278" sldId="394"/>
        </pc:sldMkLst>
        <pc:spChg chg="mod">
          <ac:chgData name="何路" userId="S::m09158023@o365.mcut.edu.tw::348fb45a-d8b2-4bea-b5b1-e0f2bea58a10" providerId="AD" clId="Web-{9FAA19CC-9127-D196-4464-069033455FC0}" dt="2022-03-05T13:49:29.186" v="1207" actId="20577"/>
          <ac:spMkLst>
            <pc:docMk/>
            <pc:sldMk cId="1039593278" sldId="394"/>
            <ac:spMk id="19" creationId="{C78431B3-D2C5-4B0F-9119-527B8D9A8A2A}"/>
          </ac:spMkLst>
        </pc:spChg>
      </pc:sldChg>
      <pc:sldChg chg="del">
        <pc:chgData name="何路" userId="S::m09158023@o365.mcut.edu.tw::348fb45a-d8b2-4bea-b5b1-e0f2bea58a10" providerId="AD" clId="Web-{9FAA19CC-9127-D196-4464-069033455FC0}" dt="2022-03-05T12:37:16.781" v="57"/>
        <pc:sldMkLst>
          <pc:docMk/>
          <pc:sldMk cId="2365275351" sldId="395"/>
        </pc:sldMkLst>
      </pc:sldChg>
      <pc:sldChg chg="del">
        <pc:chgData name="何路" userId="S::m09158023@o365.mcut.edu.tw::348fb45a-d8b2-4bea-b5b1-e0f2bea58a10" providerId="AD" clId="Web-{9FAA19CC-9127-D196-4464-069033455FC0}" dt="2022-03-05T12:37:16.781" v="58"/>
        <pc:sldMkLst>
          <pc:docMk/>
          <pc:sldMk cId="139633001" sldId="396"/>
        </pc:sldMkLst>
      </pc:sldChg>
      <pc:sldChg chg="delSp modSp add del">
        <pc:chgData name="何路" userId="S::m09158023@o365.mcut.edu.tw::348fb45a-d8b2-4bea-b5b1-e0f2bea58a10" providerId="AD" clId="Web-{9FAA19CC-9127-D196-4464-069033455FC0}" dt="2022-03-05T14:13:14.689" v="1713"/>
        <pc:sldMkLst>
          <pc:docMk/>
          <pc:sldMk cId="895218564" sldId="397"/>
        </pc:sldMkLst>
        <pc:spChg chg="del">
          <ac:chgData name="何路" userId="S::m09158023@o365.mcut.edu.tw::348fb45a-d8b2-4bea-b5b1-e0f2bea58a10" providerId="AD" clId="Web-{9FAA19CC-9127-D196-4464-069033455FC0}" dt="2022-03-05T14:11:31.593" v="1697"/>
          <ac:spMkLst>
            <pc:docMk/>
            <pc:sldMk cId="895218564" sldId="397"/>
            <ac:spMk id="8" creationId="{7C144B0E-F597-4A90-AEE6-2F03413825A3}"/>
          </ac:spMkLst>
        </pc:spChg>
        <pc:spChg chg="del">
          <ac:chgData name="何路" userId="S::m09158023@o365.mcut.edu.tw::348fb45a-d8b2-4bea-b5b1-e0f2bea58a10" providerId="AD" clId="Web-{9FAA19CC-9127-D196-4464-069033455FC0}" dt="2022-03-05T14:11:31.593" v="1693"/>
          <ac:spMkLst>
            <pc:docMk/>
            <pc:sldMk cId="895218564" sldId="397"/>
            <ac:spMk id="10" creationId="{FD5CF5F6-5F42-459D-93DD-AFDBEEF79587}"/>
          </ac:spMkLst>
        </pc:spChg>
        <pc:spChg chg="del">
          <ac:chgData name="何路" userId="S::m09158023@o365.mcut.edu.tw::348fb45a-d8b2-4bea-b5b1-e0f2bea58a10" providerId="AD" clId="Web-{9FAA19CC-9127-D196-4464-069033455FC0}" dt="2022-03-05T14:11:31.593" v="1689"/>
          <ac:spMkLst>
            <pc:docMk/>
            <pc:sldMk cId="895218564" sldId="397"/>
            <ac:spMk id="13" creationId="{92513B89-3613-4E98-B29E-4D8AEE81AC00}"/>
          </ac:spMkLst>
        </pc:spChg>
        <pc:spChg chg="mod">
          <ac:chgData name="何路" userId="S::m09158023@o365.mcut.edu.tw::348fb45a-d8b2-4bea-b5b1-e0f2bea58a10" providerId="AD" clId="Web-{9FAA19CC-9127-D196-4464-069033455FC0}" dt="2022-03-05T13:49:25.498" v="1204" actId="20577"/>
          <ac:spMkLst>
            <pc:docMk/>
            <pc:sldMk cId="895218564" sldId="397"/>
            <ac:spMk id="19" creationId="{C78431B3-D2C5-4B0F-9119-527B8D9A8A2A}"/>
          </ac:spMkLst>
        </pc:spChg>
        <pc:spChg chg="del">
          <ac:chgData name="何路" userId="S::m09158023@o365.mcut.edu.tw::348fb45a-d8b2-4bea-b5b1-e0f2bea58a10" providerId="AD" clId="Web-{9FAA19CC-9127-D196-4464-069033455FC0}" dt="2022-03-05T14:11:31.593" v="1692"/>
          <ac:spMkLst>
            <pc:docMk/>
            <pc:sldMk cId="895218564" sldId="397"/>
            <ac:spMk id="28" creationId="{8689EBF7-6650-4638-ACDD-C661A4A664C7}"/>
          </ac:spMkLst>
        </pc:spChg>
        <pc:spChg chg="del">
          <ac:chgData name="何路" userId="S::m09158023@o365.mcut.edu.tw::348fb45a-d8b2-4bea-b5b1-e0f2bea58a10" providerId="AD" clId="Web-{9FAA19CC-9127-D196-4464-069033455FC0}" dt="2022-03-05T14:11:31.593" v="1691"/>
          <ac:spMkLst>
            <pc:docMk/>
            <pc:sldMk cId="895218564" sldId="397"/>
            <ac:spMk id="29" creationId="{A7BCF9FF-0F4A-4623-9967-B7EB6F15F0B1}"/>
          </ac:spMkLst>
        </pc:spChg>
        <pc:picChg chg="del">
          <ac:chgData name="何路" userId="S::m09158023@o365.mcut.edu.tw::348fb45a-d8b2-4bea-b5b1-e0f2bea58a10" providerId="AD" clId="Web-{9FAA19CC-9127-D196-4464-069033455FC0}" dt="2022-03-05T14:11:31.593" v="1696"/>
          <ac:picMkLst>
            <pc:docMk/>
            <pc:sldMk cId="895218564" sldId="397"/>
            <ac:picMk id="4" creationId="{2BD47D42-3020-4867-ADD3-E1AB080D0E35}"/>
          </ac:picMkLst>
        </pc:picChg>
        <pc:picChg chg="del">
          <ac:chgData name="何路" userId="S::m09158023@o365.mcut.edu.tw::348fb45a-d8b2-4bea-b5b1-e0f2bea58a10" providerId="AD" clId="Web-{9FAA19CC-9127-D196-4464-069033455FC0}" dt="2022-03-05T14:11:31.593" v="1695"/>
          <ac:picMkLst>
            <pc:docMk/>
            <pc:sldMk cId="895218564" sldId="397"/>
            <ac:picMk id="5" creationId="{2C68A882-F550-4DDD-8018-35A178AD0E20}"/>
          </ac:picMkLst>
        </pc:picChg>
        <pc:picChg chg="del">
          <ac:chgData name="何路" userId="S::m09158023@o365.mcut.edu.tw::348fb45a-d8b2-4bea-b5b1-e0f2bea58a10" providerId="AD" clId="Web-{9FAA19CC-9127-D196-4464-069033455FC0}" dt="2022-03-05T14:11:31.593" v="1690"/>
          <ac:picMkLst>
            <pc:docMk/>
            <pc:sldMk cId="895218564" sldId="397"/>
            <ac:picMk id="6" creationId="{8F486AEB-BF6B-4312-B2C9-9001AC9EE9D3}"/>
          </ac:picMkLst>
        </pc:picChg>
        <pc:picChg chg="del">
          <ac:chgData name="何路" userId="S::m09158023@o365.mcut.edu.tw::348fb45a-d8b2-4bea-b5b1-e0f2bea58a10" providerId="AD" clId="Web-{9FAA19CC-9127-D196-4464-069033455FC0}" dt="2022-03-05T14:11:31.593" v="1694"/>
          <ac:picMkLst>
            <pc:docMk/>
            <pc:sldMk cId="895218564" sldId="397"/>
            <ac:picMk id="9" creationId="{48BA407D-A83F-490B-A53D-AD64FD0F7D03}"/>
          </ac:picMkLst>
        </pc:picChg>
      </pc:sldChg>
      <pc:sldChg chg="del">
        <pc:chgData name="何路" userId="S::m09158023@o365.mcut.edu.tw::348fb45a-d8b2-4bea-b5b1-e0f2bea58a10" providerId="AD" clId="Web-{9FAA19CC-9127-D196-4464-069033455FC0}" dt="2022-03-05T13:49:41.420" v="1209"/>
        <pc:sldMkLst>
          <pc:docMk/>
          <pc:sldMk cId="1731775079" sldId="398"/>
        </pc:sldMkLst>
      </pc:sldChg>
      <pc:sldChg chg="del">
        <pc:chgData name="何路" userId="S::m09158023@o365.mcut.edu.tw::348fb45a-d8b2-4bea-b5b1-e0f2bea58a10" providerId="AD" clId="Web-{9FAA19CC-9127-D196-4464-069033455FC0}" dt="2022-03-05T13:49:48.264" v="1212"/>
        <pc:sldMkLst>
          <pc:docMk/>
          <pc:sldMk cId="4102434926" sldId="399"/>
        </pc:sldMkLst>
      </pc:sldChg>
      <pc:sldChg chg="del">
        <pc:chgData name="何路" userId="S::m09158023@o365.mcut.edu.tw::348fb45a-d8b2-4bea-b5b1-e0f2bea58a10" providerId="AD" clId="Web-{9FAA19CC-9127-D196-4464-069033455FC0}" dt="2022-03-05T13:49:52.874" v="1213"/>
        <pc:sldMkLst>
          <pc:docMk/>
          <pc:sldMk cId="2954742048" sldId="400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5"/>
        <pc:sldMkLst>
          <pc:docMk/>
          <pc:sldMk cId="3508412326" sldId="401"/>
        </pc:sldMkLst>
      </pc:sldChg>
      <pc:sldChg chg="modSp del">
        <pc:chgData name="何路" userId="S::m09158023@o365.mcut.edu.tw::348fb45a-d8b2-4bea-b5b1-e0f2bea58a10" providerId="AD" clId="Web-{9FAA19CC-9127-D196-4464-069033455FC0}" dt="2022-03-05T13:56:57.166" v="1309"/>
        <pc:sldMkLst>
          <pc:docMk/>
          <pc:sldMk cId="523782910" sldId="402"/>
        </pc:sldMkLst>
        <pc:spChg chg="mod">
          <ac:chgData name="何路" userId="S::m09158023@o365.mcut.edu.tw::348fb45a-d8b2-4bea-b5b1-e0f2bea58a10" providerId="AD" clId="Web-{9FAA19CC-9127-D196-4464-069033455FC0}" dt="2022-03-05T13:54:04.193" v="1259" actId="1076"/>
          <ac:spMkLst>
            <pc:docMk/>
            <pc:sldMk cId="523782910" sldId="402"/>
            <ac:spMk id="8" creationId="{B57F10A8-D15E-4E0D-953A-AEC4E00EA17A}"/>
          </ac:spMkLst>
        </pc:spChg>
      </pc:sldChg>
      <pc:sldChg chg="del">
        <pc:chgData name="何路" userId="S::m09158023@o365.mcut.edu.tw::348fb45a-d8b2-4bea-b5b1-e0f2bea58a10" providerId="AD" clId="Web-{9FAA19CC-9127-D196-4464-069033455FC0}" dt="2022-03-05T13:57:01.025" v="1310"/>
        <pc:sldMkLst>
          <pc:docMk/>
          <pc:sldMk cId="4036115878" sldId="404"/>
        </pc:sldMkLst>
      </pc:sldChg>
      <pc:sldChg chg="del">
        <pc:chgData name="何路" userId="S::m09158023@o365.mcut.edu.tw::348fb45a-d8b2-4bea-b5b1-e0f2bea58a10" providerId="AD" clId="Web-{9FAA19CC-9127-D196-4464-069033455FC0}" dt="2022-03-05T13:50:28.328" v="1216"/>
        <pc:sldMkLst>
          <pc:docMk/>
          <pc:sldMk cId="326239548" sldId="406"/>
        </pc:sldMkLst>
      </pc:sldChg>
      <pc:sldChg chg="del">
        <pc:chgData name="何路" userId="S::m09158023@o365.mcut.edu.tw::348fb45a-d8b2-4bea-b5b1-e0f2bea58a10" providerId="AD" clId="Web-{9FAA19CC-9127-D196-4464-069033455FC0}" dt="2022-03-05T13:50:06.437" v="1215"/>
        <pc:sldMkLst>
          <pc:docMk/>
          <pc:sldMk cId="580353057" sldId="407"/>
        </pc:sldMkLst>
      </pc:sldChg>
      <pc:sldChg chg="del">
        <pc:chgData name="何路" userId="S::m09158023@o365.mcut.edu.tw::348fb45a-d8b2-4bea-b5b1-e0f2bea58a10" providerId="AD" clId="Web-{9FAA19CC-9127-D196-4464-069033455FC0}" dt="2022-03-05T13:49:44.499" v="1210"/>
        <pc:sldMkLst>
          <pc:docMk/>
          <pc:sldMk cId="2617562281" sldId="408"/>
        </pc:sldMkLst>
      </pc:sldChg>
      <pc:sldChg chg="del">
        <pc:chgData name="何路" userId="S::m09158023@o365.mcut.edu.tw::348fb45a-d8b2-4bea-b5b1-e0f2bea58a10" providerId="AD" clId="Web-{9FAA19CC-9127-D196-4464-069033455FC0}" dt="2022-03-05T13:49:55.749" v="1214"/>
        <pc:sldMkLst>
          <pc:docMk/>
          <pc:sldMk cId="2007802135" sldId="409"/>
        </pc:sldMkLst>
      </pc:sldChg>
      <pc:sldChg chg="del">
        <pc:chgData name="何路" userId="S::m09158023@o365.mcut.edu.tw::348fb45a-d8b2-4bea-b5b1-e0f2bea58a10" providerId="AD" clId="Web-{9FAA19CC-9127-D196-4464-069033455FC0}" dt="2022-03-05T13:49:46.483" v="1211"/>
        <pc:sldMkLst>
          <pc:docMk/>
          <pc:sldMk cId="3622012077" sldId="410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4"/>
        <pc:sldMkLst>
          <pc:docMk/>
          <pc:sldMk cId="3669922288" sldId="411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4"/>
        <pc:sldMkLst>
          <pc:docMk/>
          <pc:sldMk cId="2984235163" sldId="412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5"/>
        <pc:sldMkLst>
          <pc:docMk/>
          <pc:sldMk cId="1841094841" sldId="413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3"/>
        <pc:sldMkLst>
          <pc:docMk/>
          <pc:sldMk cId="2874010050" sldId="414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0"/>
        <pc:sldMkLst>
          <pc:docMk/>
          <pc:sldMk cId="2980262686" sldId="415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2"/>
        <pc:sldMkLst>
          <pc:docMk/>
          <pc:sldMk cId="3118009088" sldId="416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1"/>
        <pc:sldMkLst>
          <pc:docMk/>
          <pc:sldMk cId="1781749865" sldId="417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2"/>
        <pc:sldMkLst>
          <pc:docMk/>
          <pc:sldMk cId="2107082838" sldId="419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3"/>
        <pc:sldMkLst>
          <pc:docMk/>
          <pc:sldMk cId="4260387064" sldId="420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1"/>
        <pc:sldMkLst>
          <pc:docMk/>
          <pc:sldMk cId="3628519518" sldId="421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50"/>
        <pc:sldMkLst>
          <pc:docMk/>
          <pc:sldMk cId="1637682675" sldId="422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49"/>
        <pc:sldMkLst>
          <pc:docMk/>
          <pc:sldMk cId="2780940832" sldId="423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48"/>
        <pc:sldMkLst>
          <pc:docMk/>
          <pc:sldMk cId="3251840600" sldId="424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47"/>
        <pc:sldMkLst>
          <pc:docMk/>
          <pc:sldMk cId="3564472230" sldId="425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46"/>
        <pc:sldMkLst>
          <pc:docMk/>
          <pc:sldMk cId="3553098029" sldId="426"/>
        </pc:sldMkLst>
      </pc:sldChg>
      <pc:sldChg chg="del">
        <pc:chgData name="何路" userId="S::m09158023@o365.mcut.edu.tw::348fb45a-d8b2-4bea-b5b1-e0f2bea58a10" providerId="AD" clId="Web-{9FAA19CC-9127-D196-4464-069033455FC0}" dt="2022-03-05T12:37:16.766" v="45"/>
        <pc:sldMkLst>
          <pc:docMk/>
          <pc:sldMk cId="1551422340" sldId="427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43"/>
        <pc:sldMkLst>
          <pc:docMk/>
          <pc:sldMk cId="3556775637" sldId="428"/>
        </pc:sldMkLst>
      </pc:sldChg>
      <pc:sldChg chg="del">
        <pc:chgData name="何路" userId="S::m09158023@o365.mcut.edu.tw::348fb45a-d8b2-4bea-b5b1-e0f2bea58a10" providerId="AD" clId="Web-{9FAA19CC-9127-D196-4464-069033455FC0}" dt="2022-03-05T12:38:50.502" v="149"/>
        <pc:sldMkLst>
          <pc:docMk/>
          <pc:sldMk cId="3713689067" sldId="429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41"/>
        <pc:sldMkLst>
          <pc:docMk/>
          <pc:sldMk cId="3520353525" sldId="430"/>
        </pc:sldMkLst>
      </pc:sldChg>
      <pc:sldChg chg="del">
        <pc:chgData name="何路" userId="S::m09158023@o365.mcut.edu.tw::348fb45a-d8b2-4bea-b5b1-e0f2bea58a10" providerId="AD" clId="Web-{9FAA19CC-9127-D196-4464-069033455FC0}" dt="2022-03-05T13:50:45.766" v="1217"/>
        <pc:sldMkLst>
          <pc:docMk/>
          <pc:sldMk cId="2931528878" sldId="431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40"/>
        <pc:sldMkLst>
          <pc:docMk/>
          <pc:sldMk cId="3004805816" sldId="432"/>
        </pc:sldMkLst>
      </pc:sldChg>
      <pc:sldChg chg="delSp modSp add replId">
        <pc:chgData name="何路" userId="S::m09158023@o365.mcut.edu.tw::348fb45a-d8b2-4bea-b5b1-e0f2bea58a10" providerId="AD" clId="Web-{9FAA19CC-9127-D196-4464-069033455FC0}" dt="2022-03-05T14:10:18.029" v="1672" actId="20577"/>
        <pc:sldMkLst>
          <pc:docMk/>
          <pc:sldMk cId="3138326335" sldId="432"/>
        </pc:sldMkLst>
        <pc:spChg chg="del">
          <ac:chgData name="何路" userId="S::m09158023@o365.mcut.edu.tw::348fb45a-d8b2-4bea-b5b1-e0f2bea58a10" providerId="AD" clId="Web-{9FAA19CC-9127-D196-4464-069033455FC0}" dt="2022-03-05T13:45:32.962" v="1112"/>
          <ac:spMkLst>
            <pc:docMk/>
            <pc:sldMk cId="3138326335" sldId="432"/>
            <ac:spMk id="4" creationId="{7ABFAEE2-1645-4CD9-9863-8F36A0A39019}"/>
          </ac:spMkLst>
        </pc:spChg>
        <pc:spChg chg="mod">
          <ac:chgData name="何路" userId="S::m09158023@o365.mcut.edu.tw::348fb45a-d8b2-4bea-b5b1-e0f2bea58a10" providerId="AD" clId="Web-{9FAA19CC-9127-D196-4464-069033455FC0}" dt="2022-03-05T14:10:18.029" v="1672" actId="20577"/>
          <ac:spMkLst>
            <pc:docMk/>
            <pc:sldMk cId="3138326335" sldId="432"/>
            <ac:spMk id="8" creationId="{EE354A18-46D4-488D-A3C2-1766F78E0A01}"/>
          </ac:spMkLst>
        </pc:spChg>
        <pc:picChg chg="del">
          <ac:chgData name="何路" userId="S::m09158023@o365.mcut.edu.tw::348fb45a-d8b2-4bea-b5b1-e0f2bea58a10" providerId="AD" clId="Web-{9FAA19CC-9127-D196-4464-069033455FC0}" dt="2022-03-05T13:45:32.962" v="1113"/>
          <ac:picMkLst>
            <pc:docMk/>
            <pc:sldMk cId="3138326335" sldId="432"/>
            <ac:picMk id="3" creationId="{268C5583-6ABE-4DF7-B88D-0FC29ABAD659}"/>
          </ac:picMkLst>
        </pc:picChg>
      </pc:sldChg>
      <pc:sldChg chg="del">
        <pc:chgData name="何路" userId="S::m09158023@o365.mcut.edu.tw::348fb45a-d8b2-4bea-b5b1-e0f2bea58a10" providerId="AD" clId="Web-{9FAA19CC-9127-D196-4464-069033455FC0}" dt="2022-03-05T12:37:16.750" v="39"/>
        <pc:sldMkLst>
          <pc:docMk/>
          <pc:sldMk cId="4101454040" sldId="433"/>
        </pc:sldMkLst>
      </pc:sldChg>
      <pc:sldChg chg="addSp delSp modSp add replId">
        <pc:chgData name="何路" userId="S::m09158023@o365.mcut.edu.tw::348fb45a-d8b2-4bea-b5b1-e0f2bea58a10" providerId="AD" clId="Web-{9FAA19CC-9127-D196-4464-069033455FC0}" dt="2022-03-05T14:10:00.310" v="1670" actId="1076"/>
        <pc:sldMkLst>
          <pc:docMk/>
          <pc:sldMk cId="4109002095" sldId="433"/>
        </pc:sldMkLst>
        <pc:spChg chg="del">
          <ac:chgData name="何路" userId="S::m09158023@o365.mcut.edu.tw::348fb45a-d8b2-4bea-b5b1-e0f2bea58a10" providerId="AD" clId="Web-{9FAA19CC-9127-D196-4464-069033455FC0}" dt="2022-03-05T13:10:15.174" v="319"/>
          <ac:spMkLst>
            <pc:docMk/>
            <pc:sldMk cId="4109002095" sldId="433"/>
            <ac:spMk id="7" creationId="{AEB0B43D-D82C-4BA5-A49E-AEA86AF89218}"/>
          </ac:spMkLst>
        </pc:spChg>
        <pc:spChg chg="mod">
          <ac:chgData name="何路" userId="S::m09158023@o365.mcut.edu.tw::348fb45a-d8b2-4bea-b5b1-e0f2bea58a10" providerId="AD" clId="Web-{9FAA19CC-9127-D196-4464-069033455FC0}" dt="2022-03-05T14:10:00.310" v="1670" actId="1076"/>
          <ac:spMkLst>
            <pc:docMk/>
            <pc:sldMk cId="4109002095" sldId="433"/>
            <ac:spMk id="8" creationId="{EE354A18-46D4-488D-A3C2-1766F78E0A01}"/>
          </ac:spMkLst>
        </pc:spChg>
        <pc:spChg chg="del">
          <ac:chgData name="何路" userId="S::m09158023@o365.mcut.edu.tw::348fb45a-d8b2-4bea-b5b1-e0f2bea58a10" providerId="AD" clId="Web-{9FAA19CC-9127-D196-4464-069033455FC0}" dt="2022-03-05T13:10:15.174" v="318"/>
          <ac:spMkLst>
            <pc:docMk/>
            <pc:sldMk cId="4109002095" sldId="433"/>
            <ac:spMk id="9" creationId="{829D4B5E-D762-4E95-BA4B-6AC5E7EC86A0}"/>
          </ac:spMkLst>
        </pc:spChg>
        <pc:spChg chg="del">
          <ac:chgData name="何路" userId="S::m09158023@o365.mcut.edu.tw::348fb45a-d8b2-4bea-b5b1-e0f2bea58a10" providerId="AD" clId="Web-{9FAA19CC-9127-D196-4464-069033455FC0}" dt="2022-03-05T13:10:15.174" v="315"/>
          <ac:spMkLst>
            <pc:docMk/>
            <pc:sldMk cId="4109002095" sldId="433"/>
            <ac:spMk id="14" creationId="{5A15BD8C-865A-4EB2-A858-8B640E9D1B02}"/>
          </ac:spMkLst>
        </pc:spChg>
        <pc:spChg chg="add mod">
          <ac:chgData name="何路" userId="S::m09158023@o365.mcut.edu.tw::348fb45a-d8b2-4bea-b5b1-e0f2bea58a10" providerId="AD" clId="Web-{9FAA19CC-9127-D196-4464-069033455FC0}" dt="2022-03-05T14:05:25.022" v="1576" actId="20577"/>
          <ac:spMkLst>
            <pc:docMk/>
            <pc:sldMk cId="4109002095" sldId="433"/>
            <ac:spMk id="21" creationId="{B10A4118-BDE9-4FFE-B080-BBD55083F197}"/>
          </ac:spMkLst>
        </pc:spChg>
        <pc:spChg chg="add mod">
          <ac:chgData name="何路" userId="S::m09158023@o365.mcut.edu.tw::348fb45a-d8b2-4bea-b5b1-e0f2bea58a10" providerId="AD" clId="Web-{9FAA19CC-9127-D196-4464-069033455FC0}" dt="2022-03-05T13:23:38.493" v="611" actId="14100"/>
          <ac:spMkLst>
            <pc:docMk/>
            <pc:sldMk cId="4109002095" sldId="433"/>
            <ac:spMk id="22" creationId="{18BA122B-78B6-4ED3-9C36-1134CEF825A7}"/>
          </ac:spMkLst>
        </pc:spChg>
        <pc:graphicFrameChg chg="add mod modGraphic">
          <ac:chgData name="何路" userId="S::m09158023@o365.mcut.edu.tw::348fb45a-d8b2-4bea-b5b1-e0f2bea58a10" providerId="AD" clId="Web-{9FAA19CC-9127-D196-4464-069033455FC0}" dt="2022-03-05T14:05:46.007" v="1586"/>
          <ac:graphicFrameMkLst>
            <pc:docMk/>
            <pc:sldMk cId="4109002095" sldId="433"/>
            <ac:graphicFrameMk id="18" creationId="{16CB18AD-DFC2-4A55-8C72-A96E63FF5308}"/>
          </ac:graphicFrameMkLst>
        </pc:graphicFrameChg>
        <pc:picChg chg="add del mod">
          <ac:chgData name="何路" userId="S::m09158023@o365.mcut.edu.tw::348fb45a-d8b2-4bea-b5b1-e0f2bea58a10" providerId="AD" clId="Web-{9FAA19CC-9127-D196-4464-069033455FC0}" dt="2022-03-05T13:16:02.776" v="348"/>
          <ac:picMkLst>
            <pc:docMk/>
            <pc:sldMk cId="4109002095" sldId="433"/>
            <ac:picMk id="3" creationId="{4804EB6F-E49F-4664-984F-2583A97A4715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16:57.886" v="370"/>
          <ac:picMkLst>
            <pc:docMk/>
            <pc:sldMk cId="4109002095" sldId="433"/>
            <ac:picMk id="4" creationId="{96C8DD1F-2D89-4A23-9319-9D82FCF8A31D}"/>
          </ac:picMkLst>
        </pc:picChg>
        <pc:picChg chg="del">
          <ac:chgData name="何路" userId="S::m09158023@o365.mcut.edu.tw::348fb45a-d8b2-4bea-b5b1-e0f2bea58a10" providerId="AD" clId="Web-{9FAA19CC-9127-D196-4464-069033455FC0}" dt="2022-03-05T13:10:15.174" v="314"/>
          <ac:picMkLst>
            <pc:docMk/>
            <pc:sldMk cId="4109002095" sldId="433"/>
            <ac:picMk id="6" creationId="{E1E36432-B3D4-4949-A9CB-1F9C477AD862}"/>
          </ac:picMkLst>
        </pc:picChg>
        <pc:picChg chg="del">
          <ac:chgData name="何路" userId="S::m09158023@o365.mcut.edu.tw::348fb45a-d8b2-4bea-b5b1-e0f2bea58a10" providerId="AD" clId="Web-{9FAA19CC-9127-D196-4464-069033455FC0}" dt="2022-03-05T13:10:15.174" v="317"/>
          <ac:picMkLst>
            <pc:docMk/>
            <pc:sldMk cId="4109002095" sldId="433"/>
            <ac:picMk id="10" creationId="{EC8DF48A-322D-411C-8D3E-FC0DC406EE9B}"/>
          </ac:picMkLst>
        </pc:picChg>
        <pc:picChg chg="del">
          <ac:chgData name="何路" userId="S::m09158023@o365.mcut.edu.tw::348fb45a-d8b2-4bea-b5b1-e0f2bea58a10" providerId="AD" clId="Web-{9FAA19CC-9127-D196-4464-069033455FC0}" dt="2022-03-05T13:10:15.174" v="316"/>
          <ac:picMkLst>
            <pc:docMk/>
            <pc:sldMk cId="4109002095" sldId="433"/>
            <ac:picMk id="12" creationId="{C0992502-8470-46DD-A877-ED3D6122246D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20:07.625" v="503"/>
          <ac:picMkLst>
            <pc:docMk/>
            <pc:sldMk cId="4109002095" sldId="433"/>
            <ac:picMk id="19" creationId="{436BE9E4-BC7A-43EE-B267-D9370AB467AE}"/>
          </ac:picMkLst>
        </pc:picChg>
        <pc:picChg chg="add del mod">
          <ac:chgData name="何路" userId="S::m09158023@o365.mcut.edu.tw::348fb45a-d8b2-4bea-b5b1-e0f2bea58a10" providerId="AD" clId="Web-{9FAA19CC-9127-D196-4464-069033455FC0}" dt="2022-03-05T13:20:15.250" v="505"/>
          <ac:picMkLst>
            <pc:docMk/>
            <pc:sldMk cId="4109002095" sldId="433"/>
            <ac:picMk id="20" creationId="{6C53B60B-DB3E-4142-B251-0A499B00C310}"/>
          </ac:picMkLst>
        </pc:picChg>
        <pc:inkChg chg="add del">
          <ac:chgData name="何路" userId="S::m09158023@o365.mcut.edu.tw::348fb45a-d8b2-4bea-b5b1-e0f2bea58a10" providerId="AD" clId="Web-{9FAA19CC-9127-D196-4464-069033455FC0}" dt="2022-03-05T13:16:50.917" v="365"/>
          <ac:inkMkLst>
            <pc:docMk/>
            <pc:sldMk cId="4109002095" sldId="433"/>
            <ac:inkMk id="5" creationId="{133F1464-F8B7-43F8-9956-73366BB736CB}"/>
          </ac:inkMkLst>
        </pc:inkChg>
        <pc:inkChg chg="add del">
          <ac:chgData name="何路" userId="S::m09158023@o365.mcut.edu.tw::348fb45a-d8b2-4bea-b5b1-e0f2bea58a10" providerId="AD" clId="Web-{9FAA19CC-9127-D196-4464-069033455FC0}" dt="2022-03-05T13:16:45.011" v="360"/>
          <ac:inkMkLst>
            <pc:docMk/>
            <pc:sldMk cId="4109002095" sldId="433"/>
            <ac:inkMk id="11" creationId="{ED4001D3-1B18-42FA-82E4-C26913C5337B}"/>
          </ac:inkMkLst>
        </pc:inkChg>
        <pc:inkChg chg="add del">
          <ac:chgData name="何路" userId="S::m09158023@o365.mcut.edu.tw::348fb45a-d8b2-4bea-b5b1-e0f2bea58a10" providerId="AD" clId="Web-{9FAA19CC-9127-D196-4464-069033455FC0}" dt="2022-03-05T13:16:47.667" v="362"/>
          <ac:inkMkLst>
            <pc:docMk/>
            <pc:sldMk cId="4109002095" sldId="433"/>
            <ac:inkMk id="13" creationId="{C2B9D000-0563-4206-BFEC-26C28CEEF6D3}"/>
          </ac:inkMkLst>
        </pc:inkChg>
        <pc:inkChg chg="add del">
          <ac:chgData name="何路" userId="S::m09158023@o365.mcut.edu.tw::348fb45a-d8b2-4bea-b5b1-e0f2bea58a10" providerId="AD" clId="Web-{9FAA19CC-9127-D196-4464-069033455FC0}" dt="2022-03-05T13:16:50.105" v="364"/>
          <ac:inkMkLst>
            <pc:docMk/>
            <pc:sldMk cId="4109002095" sldId="433"/>
            <ac:inkMk id="16" creationId="{B10464CF-8387-443F-BC96-1CDE8C388E95}"/>
          </ac:inkMkLst>
        </pc:inkChg>
        <pc:inkChg chg="add del">
          <ac:chgData name="何路" userId="S::m09158023@o365.mcut.edu.tw::348fb45a-d8b2-4bea-b5b1-e0f2bea58a10" providerId="AD" clId="Web-{9FAA19CC-9127-D196-4464-069033455FC0}" dt="2022-03-05T13:16:54.808" v="368"/>
          <ac:inkMkLst>
            <pc:docMk/>
            <pc:sldMk cId="4109002095" sldId="433"/>
            <ac:inkMk id="17" creationId="{DDFE68EE-37CF-454D-9B3A-C22646D47133}"/>
          </ac:inkMkLst>
        </pc:inkChg>
      </pc:sldChg>
      <pc:sldChg chg="modSp add replId">
        <pc:chgData name="何路" userId="S::m09158023@o365.mcut.edu.tw::348fb45a-d8b2-4bea-b5b1-e0f2bea58a10" providerId="AD" clId="Web-{9FAA19CC-9127-D196-4464-069033455FC0}" dt="2022-03-05T14:10:56.952" v="1688" actId="1076"/>
        <pc:sldMkLst>
          <pc:docMk/>
          <pc:sldMk cId="3007755848" sldId="434"/>
        </pc:sldMkLst>
        <pc:spChg chg="mod">
          <ac:chgData name="何路" userId="S::m09158023@o365.mcut.edu.tw::348fb45a-d8b2-4bea-b5b1-e0f2bea58a10" providerId="AD" clId="Web-{9FAA19CC-9127-D196-4464-069033455FC0}" dt="2022-03-05T14:10:56.952" v="1688" actId="1076"/>
          <ac:spMkLst>
            <pc:docMk/>
            <pc:sldMk cId="3007755848" sldId="434"/>
            <ac:spMk id="17" creationId="{A62CE1CF-7905-485B-A076-A6ED3A2DF0CA}"/>
          </ac:spMkLst>
        </pc:spChg>
      </pc:sldChg>
      <pc:sldChg chg="del">
        <pc:chgData name="何路" userId="S::m09158023@o365.mcut.edu.tw::348fb45a-d8b2-4bea-b5b1-e0f2bea58a10" providerId="AD" clId="Web-{9FAA19CC-9127-D196-4464-069033455FC0}" dt="2022-03-05T12:37:16.750" v="38"/>
        <pc:sldMkLst>
          <pc:docMk/>
          <pc:sldMk cId="3568729510" sldId="434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37"/>
        <pc:sldMkLst>
          <pc:docMk/>
          <pc:sldMk cId="2472047962" sldId="435"/>
        </pc:sldMkLst>
      </pc:sldChg>
      <pc:sldChg chg="delSp modSp add ord replId">
        <pc:chgData name="何路" userId="S::m09158023@o365.mcut.edu.tw::348fb45a-d8b2-4bea-b5b1-e0f2bea58a10" providerId="AD" clId="Web-{9FAA19CC-9127-D196-4464-069033455FC0}" dt="2022-03-05T13:58:26.482" v="1341" actId="20577"/>
        <pc:sldMkLst>
          <pc:docMk/>
          <pc:sldMk cId="3126797929" sldId="435"/>
        </pc:sldMkLst>
        <pc:spChg chg="mod">
          <ac:chgData name="何路" userId="S::m09158023@o365.mcut.edu.tw::348fb45a-d8b2-4bea-b5b1-e0f2bea58a10" providerId="AD" clId="Web-{9FAA19CC-9127-D196-4464-069033455FC0}" dt="2022-03-05T13:58:26.482" v="1341" actId="20577"/>
          <ac:spMkLst>
            <pc:docMk/>
            <pc:sldMk cId="3126797929" sldId="435"/>
            <ac:spMk id="5" creationId="{0DEB707A-EE68-4FC9-93FC-BC73D27263AD}"/>
          </ac:spMkLst>
        </pc:spChg>
        <pc:spChg chg="del mod">
          <ac:chgData name="何路" userId="S::m09158023@o365.mcut.edu.tw::348fb45a-d8b2-4bea-b5b1-e0f2bea58a10" providerId="AD" clId="Web-{9FAA19CC-9127-D196-4464-069033455FC0}" dt="2022-03-05T13:57:58.401" v="1315"/>
          <ac:spMkLst>
            <pc:docMk/>
            <pc:sldMk cId="3126797929" sldId="435"/>
            <ac:spMk id="6" creationId="{3A7896CE-B53C-49AA-96B7-52F5FC780AC5}"/>
          </ac:spMkLst>
        </pc:spChg>
        <pc:spChg chg="del">
          <ac:chgData name="何路" userId="S::m09158023@o365.mcut.edu.tw::348fb45a-d8b2-4bea-b5b1-e0f2bea58a10" providerId="AD" clId="Web-{9FAA19CC-9127-D196-4464-069033455FC0}" dt="2022-03-05T13:57:54.558" v="1313"/>
          <ac:spMkLst>
            <pc:docMk/>
            <pc:sldMk cId="3126797929" sldId="435"/>
            <ac:spMk id="7" creationId="{C8D0DD4F-7875-4562-82E1-56FCAEB8B131}"/>
          </ac:spMkLst>
        </pc:spChg>
      </pc:sldChg>
      <pc:sldChg chg="del">
        <pc:chgData name="何路" userId="S::m09158023@o365.mcut.edu.tw::348fb45a-d8b2-4bea-b5b1-e0f2bea58a10" providerId="AD" clId="Web-{9FAA19CC-9127-D196-4464-069033455FC0}" dt="2022-03-05T12:37:16.750" v="44"/>
        <pc:sldMkLst>
          <pc:docMk/>
          <pc:sldMk cId="145356966" sldId="436"/>
        </pc:sldMkLst>
      </pc:sldChg>
      <pc:sldChg chg="add ord replId">
        <pc:chgData name="何路" userId="S::m09158023@o365.mcut.edu.tw::348fb45a-d8b2-4bea-b5b1-e0f2bea58a10" providerId="AD" clId="Web-{9FAA19CC-9127-D196-4464-069033455FC0}" dt="2022-03-05T14:13:20.892" v="1715"/>
        <pc:sldMkLst>
          <pc:docMk/>
          <pc:sldMk cId="717547390" sldId="436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36"/>
        <pc:sldMkLst>
          <pc:docMk/>
          <pc:sldMk cId="1594433963" sldId="437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30"/>
        <pc:sldMkLst>
          <pc:docMk/>
          <pc:sldMk cId="2340179066" sldId="438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33"/>
        <pc:sldMkLst>
          <pc:docMk/>
          <pc:sldMk cId="4190889080" sldId="440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31"/>
        <pc:sldMkLst>
          <pc:docMk/>
          <pc:sldMk cId="105938641" sldId="442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34"/>
        <pc:sldMkLst>
          <pc:docMk/>
          <pc:sldMk cId="48754295" sldId="443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9"/>
        <pc:sldMkLst>
          <pc:docMk/>
          <pc:sldMk cId="211666306" sldId="444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7"/>
        <pc:sldMkLst>
          <pc:docMk/>
          <pc:sldMk cId="1993365203" sldId="446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8"/>
        <pc:sldMkLst>
          <pc:docMk/>
          <pc:sldMk cId="2507330460" sldId="447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32"/>
        <pc:sldMkLst>
          <pc:docMk/>
          <pc:sldMk cId="2900455817" sldId="448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4"/>
        <pc:sldMkLst>
          <pc:docMk/>
          <pc:sldMk cId="436916622" sldId="449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35"/>
        <pc:sldMkLst>
          <pc:docMk/>
          <pc:sldMk cId="1022043400" sldId="450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6"/>
        <pc:sldMkLst>
          <pc:docMk/>
          <pc:sldMk cId="4042462085" sldId="451"/>
        </pc:sldMkLst>
      </pc:sldChg>
      <pc:sldChg chg="del">
        <pc:chgData name="何路" userId="S::m09158023@o365.mcut.edu.tw::348fb45a-d8b2-4bea-b5b1-e0f2bea58a10" providerId="AD" clId="Web-{9FAA19CC-9127-D196-4464-069033455FC0}" dt="2022-03-05T12:37:16.734" v="25"/>
        <pc:sldMkLst>
          <pc:docMk/>
          <pc:sldMk cId="888680654" sldId="452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20"/>
        <pc:sldMkLst>
          <pc:docMk/>
          <pc:sldMk cId="2542688209" sldId="453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19"/>
        <pc:sldMkLst>
          <pc:docMk/>
          <pc:sldMk cId="1808029296" sldId="454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22"/>
        <pc:sldMkLst>
          <pc:docMk/>
          <pc:sldMk cId="1232163611" sldId="455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23"/>
        <pc:sldMkLst>
          <pc:docMk/>
          <pc:sldMk cId="780490987" sldId="456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21"/>
        <pc:sldMkLst>
          <pc:docMk/>
          <pc:sldMk cId="1293476076" sldId="458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3"/>
        <pc:sldMkLst>
          <pc:docMk/>
          <pc:sldMk cId="3981687809" sldId="459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18"/>
        <pc:sldMkLst>
          <pc:docMk/>
          <pc:sldMk cId="2906177567" sldId="460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16"/>
        <pc:sldMkLst>
          <pc:docMk/>
          <pc:sldMk cId="4202295720" sldId="464"/>
        </pc:sldMkLst>
      </pc:sldChg>
      <pc:sldChg chg="del">
        <pc:chgData name="何路" userId="S::m09158023@o365.mcut.edu.tw::348fb45a-d8b2-4bea-b5b1-e0f2bea58a10" providerId="AD" clId="Web-{9FAA19CC-9127-D196-4464-069033455FC0}" dt="2022-03-05T12:37:16.719" v="17"/>
        <pc:sldMkLst>
          <pc:docMk/>
          <pc:sldMk cId="4043711131" sldId="465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5"/>
        <pc:sldMkLst>
          <pc:docMk/>
          <pc:sldMk cId="4236663795" sldId="466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4"/>
        <pc:sldMkLst>
          <pc:docMk/>
          <pc:sldMk cId="4138675333" sldId="468"/>
        </pc:sldMkLst>
      </pc:sldChg>
      <pc:sldChg chg="del">
        <pc:chgData name="何路" userId="S::m09158023@o365.mcut.edu.tw::348fb45a-d8b2-4bea-b5b1-e0f2bea58a10" providerId="AD" clId="Web-{9FAA19CC-9127-D196-4464-069033455FC0}" dt="2022-03-05T12:39:00.705" v="156"/>
        <pc:sldMkLst>
          <pc:docMk/>
          <pc:sldMk cId="674040645" sldId="469"/>
        </pc:sldMkLst>
      </pc:sldChg>
      <pc:sldChg chg="del">
        <pc:chgData name="何路" userId="S::m09158023@o365.mcut.edu.tw::348fb45a-d8b2-4bea-b5b1-e0f2bea58a10" providerId="AD" clId="Web-{9FAA19CC-9127-D196-4464-069033455FC0}" dt="2022-03-05T12:37:16.750" v="42"/>
        <pc:sldMkLst>
          <pc:docMk/>
          <pc:sldMk cId="2729085254" sldId="470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1"/>
        <pc:sldMkLst>
          <pc:docMk/>
          <pc:sldMk cId="2665856284" sldId="471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0"/>
        <pc:sldMkLst>
          <pc:docMk/>
          <pc:sldMk cId="4050428474" sldId="474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9"/>
        <pc:sldMkLst>
          <pc:docMk/>
          <pc:sldMk cId="4032765183" sldId="475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8"/>
        <pc:sldMkLst>
          <pc:docMk/>
          <pc:sldMk cId="3305742803" sldId="476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6"/>
        <pc:sldMkLst>
          <pc:docMk/>
          <pc:sldMk cId="3127912636" sldId="477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7"/>
        <pc:sldMkLst>
          <pc:docMk/>
          <pc:sldMk cId="2349814910" sldId="478"/>
        </pc:sldMkLst>
      </pc:sldChg>
      <pc:sldChg chg="del">
        <pc:chgData name="何路" userId="S::m09158023@o365.mcut.edu.tw::348fb45a-d8b2-4bea-b5b1-e0f2bea58a10" providerId="AD" clId="Web-{9FAA19CC-9127-D196-4464-069033455FC0}" dt="2022-03-05T12:37:16.703" v="12"/>
        <pc:sldMkLst>
          <pc:docMk/>
          <pc:sldMk cId="3356598691" sldId="479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4"/>
        <pc:sldMkLst>
          <pc:docMk/>
          <pc:sldMk cId="2555415183" sldId="480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5"/>
        <pc:sldMkLst>
          <pc:docMk/>
          <pc:sldMk cId="252081119" sldId="481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2"/>
        <pc:sldMkLst>
          <pc:docMk/>
          <pc:sldMk cId="654675142" sldId="482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3"/>
        <pc:sldMkLst>
          <pc:docMk/>
          <pc:sldMk cId="716669882" sldId="483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0"/>
        <pc:sldMkLst>
          <pc:docMk/>
          <pc:sldMk cId="1530051636" sldId="484"/>
        </pc:sldMkLst>
      </pc:sldChg>
      <pc:sldChg chg="del">
        <pc:chgData name="何路" userId="S::m09158023@o365.mcut.edu.tw::348fb45a-d8b2-4bea-b5b1-e0f2bea58a10" providerId="AD" clId="Web-{9FAA19CC-9127-D196-4464-069033455FC0}" dt="2022-03-05T12:37:16.687" v="1"/>
        <pc:sldMkLst>
          <pc:docMk/>
          <pc:sldMk cId="3709632412" sldId="485"/>
        </pc:sldMkLst>
      </pc:sldChg>
    </pc:docChg>
  </pc:docChgLst>
  <pc:docChgLst>
    <pc:chgData name="何路" userId="S::m09158023@o365.mcut.edu.tw::348fb45a-d8b2-4bea-b5b1-e0f2bea58a10" providerId="AD" clId="Web-{2E66D44B-FD63-3848-4CFB-31F62DBC3ACA}"/>
    <pc:docChg chg="modSld">
      <pc:chgData name="何路" userId="S::m09158023@o365.mcut.edu.tw::348fb45a-d8b2-4bea-b5b1-e0f2bea58a10" providerId="AD" clId="Web-{2E66D44B-FD63-3848-4CFB-31F62DBC3ACA}" dt="2022-01-18T05:55:50.280" v="75" actId="20577"/>
      <pc:docMkLst>
        <pc:docMk/>
      </pc:docMkLst>
      <pc:sldChg chg="delSp modSp">
        <pc:chgData name="何路" userId="S::m09158023@o365.mcut.edu.tw::348fb45a-d8b2-4bea-b5b1-e0f2bea58a10" providerId="AD" clId="Web-{2E66D44B-FD63-3848-4CFB-31F62DBC3ACA}" dt="2022-01-18T05:55:50.280" v="75" actId="20577"/>
        <pc:sldMkLst>
          <pc:docMk/>
          <pc:sldMk cId="4190889080" sldId="440"/>
        </pc:sldMkLst>
        <pc:spChg chg="del mod">
          <ac:chgData name="何路" userId="S::m09158023@o365.mcut.edu.tw::348fb45a-d8b2-4bea-b5b1-e0f2bea58a10" providerId="AD" clId="Web-{2E66D44B-FD63-3848-4CFB-31F62DBC3ACA}" dt="2022-01-18T05:54:11.372" v="8"/>
          <ac:spMkLst>
            <pc:docMk/>
            <pc:sldMk cId="4190889080" sldId="440"/>
            <ac:spMk id="4" creationId="{26D42B92-4F6D-4B28-90EB-2E0D6CB5F4EA}"/>
          </ac:spMkLst>
        </pc:spChg>
        <pc:spChg chg="mod">
          <ac:chgData name="何路" userId="S::m09158023@o365.mcut.edu.tw::348fb45a-d8b2-4bea-b5b1-e0f2bea58a10" providerId="AD" clId="Web-{2E66D44B-FD63-3848-4CFB-31F62DBC3ACA}" dt="2022-01-18T05:55:50.280" v="75" actId="20577"/>
          <ac:spMkLst>
            <pc:docMk/>
            <pc:sldMk cId="4190889080" sldId="440"/>
            <ac:spMk id="11" creationId="{3D156AD7-2982-47F8-9DC8-A9FFA5ED6E3A}"/>
          </ac:spMkLst>
        </pc:spChg>
        <pc:spChg chg="del mod">
          <ac:chgData name="何路" userId="S::m09158023@o365.mcut.edu.tw::348fb45a-d8b2-4bea-b5b1-e0f2bea58a10" providerId="AD" clId="Web-{2E66D44B-FD63-3848-4CFB-31F62DBC3ACA}" dt="2022-01-18T05:54:25.919" v="18"/>
          <ac:spMkLst>
            <pc:docMk/>
            <pc:sldMk cId="4190889080" sldId="440"/>
            <ac:spMk id="12" creationId="{962AD43D-6C33-4C63-9BD7-C64C8A3D10FE}"/>
          </ac:spMkLst>
        </pc:spChg>
        <pc:spChg chg="del mod">
          <ac:chgData name="何路" userId="S::m09158023@o365.mcut.edu.tw::348fb45a-d8b2-4bea-b5b1-e0f2bea58a10" providerId="AD" clId="Web-{2E66D44B-FD63-3848-4CFB-31F62DBC3ACA}" dt="2022-01-18T05:54:41.763" v="35"/>
          <ac:spMkLst>
            <pc:docMk/>
            <pc:sldMk cId="4190889080" sldId="440"/>
            <ac:spMk id="13" creationId="{A7545C93-3B8C-489F-A712-E7419CE369C9}"/>
          </ac:spMkLst>
        </pc:spChg>
        <pc:spChg chg="mod">
          <ac:chgData name="何路" userId="S::m09158023@o365.mcut.edu.tw::348fb45a-d8b2-4bea-b5b1-e0f2bea58a10" providerId="AD" clId="Web-{2E66D44B-FD63-3848-4CFB-31F62DBC3ACA}" dt="2022-01-18T05:54:47.138" v="38" actId="20577"/>
          <ac:spMkLst>
            <pc:docMk/>
            <pc:sldMk cId="4190889080" sldId="440"/>
            <ac:spMk id="14" creationId="{191C1E3F-DA6C-4CD2-A516-2F7AA3FEB403}"/>
          </ac:spMkLst>
        </pc:spChg>
        <pc:spChg chg="del mod">
          <ac:chgData name="何路" userId="S::m09158023@o365.mcut.edu.tw::348fb45a-d8b2-4bea-b5b1-e0f2bea58a10" providerId="AD" clId="Web-{2E66D44B-FD63-3848-4CFB-31F62DBC3ACA}" dt="2022-01-18T05:54:43.560" v="36"/>
          <ac:spMkLst>
            <pc:docMk/>
            <pc:sldMk cId="4190889080" sldId="440"/>
            <ac:spMk id="15" creationId="{7D82100E-E72C-4034-855B-203BD5F39255}"/>
          </ac:spMkLst>
        </pc:spChg>
      </pc:sldChg>
    </pc:docChg>
  </pc:docChgLst>
  <pc:docChgLst>
    <pc:chgData name="何路" userId="S::m09158023@o365.mcut.edu.tw::348fb45a-d8b2-4bea-b5b1-e0f2bea58a10" providerId="AD" clId="Web-{8DD1E513-BD19-452C-6759-E9510982BFD8}"/>
    <pc:docChg chg="addSld modSld sldOrd">
      <pc:chgData name="何路" userId="S::m09158023@o365.mcut.edu.tw::348fb45a-d8b2-4bea-b5b1-e0f2bea58a10" providerId="AD" clId="Web-{8DD1E513-BD19-452C-6759-E9510982BFD8}" dt="2021-10-13T15:28:53.395" v="425"/>
      <pc:docMkLst>
        <pc:docMk/>
      </pc:docMkLst>
      <pc:sldChg chg="modSp">
        <pc:chgData name="何路" userId="S::m09158023@o365.mcut.edu.tw::348fb45a-d8b2-4bea-b5b1-e0f2bea58a10" providerId="AD" clId="Web-{8DD1E513-BD19-452C-6759-E9510982BFD8}" dt="2021-10-13T14:47:05.806" v="423" actId="14100"/>
        <pc:sldMkLst>
          <pc:docMk/>
          <pc:sldMk cId="1286697068" sldId="313"/>
        </pc:sldMkLst>
        <pc:spChg chg="mod">
          <ac:chgData name="何路" userId="S::m09158023@o365.mcut.edu.tw::348fb45a-d8b2-4bea-b5b1-e0f2bea58a10" providerId="AD" clId="Web-{8DD1E513-BD19-452C-6759-E9510982BFD8}" dt="2021-10-13T14:23:44.023" v="298" actId="20577"/>
          <ac:spMkLst>
            <pc:docMk/>
            <pc:sldMk cId="1286697068" sldId="313"/>
            <ac:spMk id="3" creationId="{84A20752-5867-410C-8B34-7F8FD064095D}"/>
          </ac:spMkLst>
        </pc:spChg>
        <pc:spChg chg="mod">
          <ac:chgData name="何路" userId="S::m09158023@o365.mcut.edu.tw::348fb45a-d8b2-4bea-b5b1-e0f2bea58a10" providerId="AD" clId="Web-{8DD1E513-BD19-452C-6759-E9510982BFD8}" dt="2021-10-13T14:46:54.165" v="419" actId="20577"/>
          <ac:spMkLst>
            <pc:docMk/>
            <pc:sldMk cId="1286697068" sldId="313"/>
            <ac:spMk id="7" creationId="{FC538B88-DA71-472B-A45D-B0DDAF683718}"/>
          </ac:spMkLst>
        </pc:spChg>
        <pc:spChg chg="mod">
          <ac:chgData name="何路" userId="S::m09158023@o365.mcut.edu.tw::348fb45a-d8b2-4bea-b5b1-e0f2bea58a10" providerId="AD" clId="Web-{8DD1E513-BD19-452C-6759-E9510982BFD8}" dt="2021-10-13T14:22:09.380" v="291" actId="20577"/>
          <ac:spMkLst>
            <pc:docMk/>
            <pc:sldMk cId="1286697068" sldId="313"/>
            <ac:spMk id="8" creationId="{92907A6E-D80E-4DCE-A869-B0925A094DDD}"/>
          </ac:spMkLst>
        </pc:spChg>
        <pc:spChg chg="mod">
          <ac:chgData name="何路" userId="S::m09158023@o365.mcut.edu.tw::348fb45a-d8b2-4bea-b5b1-e0f2bea58a10" providerId="AD" clId="Web-{8DD1E513-BD19-452C-6759-E9510982BFD8}" dt="2021-10-13T14:46:57.634" v="420" actId="20577"/>
          <ac:spMkLst>
            <pc:docMk/>
            <pc:sldMk cId="1286697068" sldId="313"/>
            <ac:spMk id="10" creationId="{4B7F6C19-EF0B-45DA-8CF4-7B568BF811F8}"/>
          </ac:spMkLst>
        </pc:spChg>
        <pc:spChg chg="mod">
          <ac:chgData name="何路" userId="S::m09158023@o365.mcut.edu.tw::348fb45a-d8b2-4bea-b5b1-e0f2bea58a10" providerId="AD" clId="Web-{8DD1E513-BD19-452C-6759-E9510982BFD8}" dt="2021-10-13T14:22:12.864" v="294" actId="20577"/>
          <ac:spMkLst>
            <pc:docMk/>
            <pc:sldMk cId="1286697068" sldId="313"/>
            <ac:spMk id="11" creationId="{9F5B2ABA-6889-478B-909C-0A839728D5A5}"/>
          </ac:spMkLst>
        </pc:spChg>
        <pc:spChg chg="mod">
          <ac:chgData name="何路" userId="S::m09158023@o365.mcut.edu.tw::348fb45a-d8b2-4bea-b5b1-e0f2bea58a10" providerId="AD" clId="Web-{8DD1E513-BD19-452C-6759-E9510982BFD8}" dt="2021-10-13T14:47:05.806" v="423" actId="14100"/>
          <ac:spMkLst>
            <pc:docMk/>
            <pc:sldMk cId="1286697068" sldId="313"/>
            <ac:spMk id="12" creationId="{A5D3CE75-A490-4F67-8763-449E0B428F55}"/>
          </ac:spMkLst>
        </pc:spChg>
      </pc:sldChg>
      <pc:sldChg chg="addSp delSp modSp ord">
        <pc:chgData name="何路" userId="S::m09158023@o365.mcut.edu.tw::348fb45a-d8b2-4bea-b5b1-e0f2bea58a10" providerId="AD" clId="Web-{8DD1E513-BD19-452C-6759-E9510982BFD8}" dt="2021-10-13T14:30:45.048" v="371" actId="20577"/>
        <pc:sldMkLst>
          <pc:docMk/>
          <pc:sldMk cId="1905407908" sldId="314"/>
        </pc:sldMkLst>
        <pc:spChg chg="add del mod">
          <ac:chgData name="何路" userId="S::m09158023@o365.mcut.edu.tw::348fb45a-d8b2-4bea-b5b1-e0f2bea58a10" providerId="AD" clId="Web-{8DD1E513-BD19-452C-6759-E9510982BFD8}" dt="2021-10-13T14:07:49.297" v="68"/>
          <ac:spMkLst>
            <pc:docMk/>
            <pc:sldMk cId="1905407908" sldId="314"/>
            <ac:spMk id="2" creationId="{6F09A659-F3C9-4DFC-97FC-E1EF89AC7760}"/>
          </ac:spMkLst>
        </pc:spChg>
        <pc:spChg chg="mod">
          <ac:chgData name="何路" userId="S::m09158023@o365.mcut.edu.tw::348fb45a-d8b2-4bea-b5b1-e0f2bea58a10" providerId="AD" clId="Web-{8DD1E513-BD19-452C-6759-E9510982BFD8}" dt="2021-10-13T14:23:37.819" v="296" actId="20577"/>
          <ac:spMkLst>
            <pc:docMk/>
            <pc:sldMk cId="1905407908" sldId="314"/>
            <ac:spMk id="3" creationId="{84A20752-5867-410C-8B34-7F8FD064095D}"/>
          </ac:spMkLst>
        </pc:spChg>
        <pc:spChg chg="add del mod">
          <ac:chgData name="何路" userId="S::m09158023@o365.mcut.edu.tw::348fb45a-d8b2-4bea-b5b1-e0f2bea58a10" providerId="AD" clId="Web-{8DD1E513-BD19-452C-6759-E9510982BFD8}" dt="2021-10-13T14:06:29.764" v="42"/>
          <ac:spMkLst>
            <pc:docMk/>
            <pc:sldMk cId="1905407908" sldId="314"/>
            <ac:spMk id="4" creationId="{FB68C439-C0C0-4D69-AFFA-C375DCF68B14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49" v="264" actId="1076"/>
          <ac:spMkLst>
            <pc:docMk/>
            <pc:sldMk cId="1905407908" sldId="314"/>
            <ac:spMk id="5" creationId="{A8DCFADF-A961-4142-AADC-5BEADA1ABAF3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5:53.854" v="300" actId="1076"/>
          <ac:spMkLst>
            <pc:docMk/>
            <pc:sldMk cId="1905407908" sldId="314"/>
            <ac:spMk id="6" creationId="{6776F8BC-0EF7-44F4-A788-C014FA04735A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5:48.526" v="299" actId="1076"/>
          <ac:spMkLst>
            <pc:docMk/>
            <pc:sldMk cId="1905407908" sldId="314"/>
            <ac:spMk id="7" creationId="{34F66631-4116-488F-8A9B-3E0EF8AE462F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80" v="269" actId="1076"/>
          <ac:spMkLst>
            <pc:docMk/>
            <pc:sldMk cId="1905407908" sldId="314"/>
            <ac:spMk id="8" creationId="{8CFEE9FA-8656-456D-BDD1-04BF8DAADA0A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96" v="270" actId="1076"/>
          <ac:spMkLst>
            <pc:docMk/>
            <pc:sldMk cId="1905407908" sldId="314"/>
            <ac:spMk id="10" creationId="{CCE46E94-85A3-41BC-9746-D6D03E9F0C7A}"/>
          </ac:spMkLst>
        </pc:spChg>
        <pc:spChg chg="add del mod">
          <ac:chgData name="何路" userId="S::m09158023@o365.mcut.edu.tw::348fb45a-d8b2-4bea-b5b1-e0f2bea58a10" providerId="AD" clId="Web-{8DD1E513-BD19-452C-6759-E9510982BFD8}" dt="2021-10-13T14:16:59.404" v="209"/>
          <ac:spMkLst>
            <pc:docMk/>
            <pc:sldMk cId="1905407908" sldId="314"/>
            <ac:spMk id="11" creationId="{B84CE62A-04C1-4199-9DFD-D0772441DB05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49" v="265" actId="1076"/>
          <ac:spMkLst>
            <pc:docMk/>
            <pc:sldMk cId="1905407908" sldId="314"/>
            <ac:spMk id="13" creationId="{DE95BC44-2718-4881-B3B1-6FD9BFF02538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64" v="266" actId="1076"/>
          <ac:spMkLst>
            <pc:docMk/>
            <pc:sldMk cId="1905407908" sldId="314"/>
            <ac:spMk id="15" creationId="{B002EA85-9BD1-4E39-8E2A-83229A0D2679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64" v="267" actId="1076"/>
          <ac:spMkLst>
            <pc:docMk/>
            <pc:sldMk cId="1905407908" sldId="314"/>
            <ac:spMk id="16" creationId="{E17337E2-D528-4751-B3A7-01756C677AAF}"/>
          </ac:spMkLst>
        </pc:spChg>
        <pc:spChg chg="add del mod">
          <ac:chgData name="何路" userId="S::m09158023@o365.mcut.edu.tw::348fb45a-d8b2-4bea-b5b1-e0f2bea58a10" providerId="AD" clId="Web-{8DD1E513-BD19-452C-6759-E9510982BFD8}" dt="2021-10-13T14:17:59.061" v="230"/>
          <ac:spMkLst>
            <pc:docMk/>
            <pc:sldMk cId="1905407908" sldId="314"/>
            <ac:spMk id="17" creationId="{F9A5E30C-44EB-46C6-94EE-DAC25700195C}"/>
          </ac:spMkLst>
        </pc:spChg>
        <pc:spChg chg="add mod">
          <ac:chgData name="何路" userId="S::m09158023@o365.mcut.edu.tw::348fb45a-d8b2-4bea-b5b1-e0f2bea58a10" providerId="AD" clId="Web-{8DD1E513-BD19-452C-6759-E9510982BFD8}" dt="2021-10-13T14:20:03.580" v="268" actId="1076"/>
          <ac:spMkLst>
            <pc:docMk/>
            <pc:sldMk cId="1905407908" sldId="314"/>
            <ac:spMk id="18" creationId="{49A19082-3E59-45B9-A027-1C8926FFE0E7}"/>
          </ac:spMkLst>
        </pc:spChg>
        <pc:spChg chg="add mod">
          <ac:chgData name="何路" userId="S::m09158023@o365.mcut.edu.tw::348fb45a-d8b2-4bea-b5b1-e0f2bea58a10" providerId="AD" clId="Web-{8DD1E513-BD19-452C-6759-E9510982BFD8}" dt="2021-10-13T14:30:45.048" v="371" actId="20577"/>
          <ac:spMkLst>
            <pc:docMk/>
            <pc:sldMk cId="1905407908" sldId="314"/>
            <ac:spMk id="20" creationId="{AAEC0784-DB4F-4CD5-B310-E5F85D6763C9}"/>
          </ac:spMkLst>
        </pc:spChg>
        <pc:spChg chg="add mod">
          <ac:chgData name="何路" userId="S::m09158023@o365.mcut.edu.tw::348fb45a-d8b2-4bea-b5b1-e0f2bea58a10" providerId="AD" clId="Web-{8DD1E513-BD19-452C-6759-E9510982BFD8}" dt="2021-10-13T14:30:27.470" v="368" actId="1076"/>
          <ac:spMkLst>
            <pc:docMk/>
            <pc:sldMk cId="1905407908" sldId="314"/>
            <ac:spMk id="21" creationId="{56BF6C3C-50FD-47E6-AF86-F502EC4D704B}"/>
          </ac:spMkLst>
        </pc:spChg>
        <pc:picChg chg="mod">
          <ac:chgData name="何路" userId="S::m09158023@o365.mcut.edu.tw::348fb45a-d8b2-4bea-b5b1-e0f2bea58a10" providerId="AD" clId="Web-{8DD1E513-BD19-452C-6759-E9510982BFD8}" dt="2021-10-13T14:20:03.533" v="263" actId="1076"/>
          <ac:picMkLst>
            <pc:docMk/>
            <pc:sldMk cId="1905407908" sldId="314"/>
            <ac:picMk id="9" creationId="{7876670F-FA11-4BFD-9854-436DC9EBA1B3}"/>
          </ac:picMkLst>
        </pc:picChg>
        <pc:cxnChg chg="add del mod">
          <ac:chgData name="何路" userId="S::m09158023@o365.mcut.edu.tw::348fb45a-d8b2-4bea-b5b1-e0f2bea58a10" providerId="AD" clId="Web-{8DD1E513-BD19-452C-6759-E9510982BFD8}" dt="2021-10-13T14:17:30.358" v="222"/>
          <ac:cxnSpMkLst>
            <pc:docMk/>
            <pc:sldMk cId="1905407908" sldId="314"/>
            <ac:cxnSpMk id="12" creationId="{DAF6BA34-F44D-40B8-A3FA-D5FCC3EDD50C}"/>
          </ac:cxnSpMkLst>
        </pc:cxnChg>
        <pc:cxnChg chg="add del mod">
          <ac:chgData name="何路" userId="S::m09158023@o365.mcut.edu.tw::348fb45a-d8b2-4bea-b5b1-e0f2bea58a10" providerId="AD" clId="Web-{8DD1E513-BD19-452C-6759-E9510982BFD8}" dt="2021-10-13T14:17:29.561" v="221"/>
          <ac:cxnSpMkLst>
            <pc:docMk/>
            <pc:sldMk cId="1905407908" sldId="314"/>
            <ac:cxnSpMk id="14" creationId="{37490F36-914D-4AEB-AA3F-AE811DD9A730}"/>
          </ac:cxnSpMkLst>
        </pc:cxnChg>
        <pc:cxnChg chg="add del mod">
          <ac:chgData name="何路" userId="S::m09158023@o365.mcut.edu.tw::348fb45a-d8b2-4bea-b5b1-e0f2bea58a10" providerId="AD" clId="Web-{8DD1E513-BD19-452C-6759-E9510982BFD8}" dt="2021-10-13T14:28:32.326" v="340"/>
          <ac:cxnSpMkLst>
            <pc:docMk/>
            <pc:sldMk cId="1905407908" sldId="314"/>
            <ac:cxnSpMk id="19" creationId="{B98AF756-2C85-4668-9D29-701B96B9913F}"/>
          </ac:cxnSpMkLst>
        </pc:cxnChg>
        <pc:cxnChg chg="add del mod">
          <ac:chgData name="何路" userId="S::m09158023@o365.mcut.edu.tw::348fb45a-d8b2-4bea-b5b1-e0f2bea58a10" providerId="AD" clId="Web-{8DD1E513-BD19-452C-6759-E9510982BFD8}" dt="2021-10-13T14:28:50.561" v="343"/>
          <ac:cxnSpMkLst>
            <pc:docMk/>
            <pc:sldMk cId="1905407908" sldId="314"/>
            <ac:cxnSpMk id="22" creationId="{8D8FB61F-1BD7-4710-BFA1-5E82052F7CB0}"/>
          </ac:cxnSpMkLst>
        </pc:cxnChg>
        <pc:cxnChg chg="add del mod">
          <ac:chgData name="何路" userId="S::m09158023@o365.mcut.edu.tw::348fb45a-d8b2-4bea-b5b1-e0f2bea58a10" providerId="AD" clId="Web-{8DD1E513-BD19-452C-6759-E9510982BFD8}" dt="2021-10-13T14:29:01.733" v="346"/>
          <ac:cxnSpMkLst>
            <pc:docMk/>
            <pc:sldMk cId="1905407908" sldId="314"/>
            <ac:cxnSpMk id="23" creationId="{DD993022-2C8E-43BE-ACCE-0A67B6FC5807}"/>
          </ac:cxnSpMkLst>
        </pc:cxnChg>
        <pc:cxnChg chg="add mod">
          <ac:chgData name="何路" userId="S::m09158023@o365.mcut.edu.tw::348fb45a-d8b2-4bea-b5b1-e0f2bea58a10" providerId="AD" clId="Web-{8DD1E513-BD19-452C-6759-E9510982BFD8}" dt="2021-10-13T14:30:38.704" v="370" actId="14100"/>
          <ac:cxnSpMkLst>
            <pc:docMk/>
            <pc:sldMk cId="1905407908" sldId="314"/>
            <ac:cxnSpMk id="24" creationId="{BF569D47-D1D8-4682-9A2D-8D07215FBF96}"/>
          </ac:cxnSpMkLst>
        </pc:cxnChg>
        <pc:cxnChg chg="add mod">
          <ac:chgData name="何路" userId="S::m09158023@o365.mcut.edu.tw::348fb45a-d8b2-4bea-b5b1-e0f2bea58a10" providerId="AD" clId="Web-{8DD1E513-BD19-452C-6759-E9510982BFD8}" dt="2021-10-13T14:30:24.657" v="367" actId="14100"/>
          <ac:cxnSpMkLst>
            <pc:docMk/>
            <pc:sldMk cId="1905407908" sldId="314"/>
            <ac:cxnSpMk id="25" creationId="{13A5B33B-4E31-449B-A46F-2B16AC39504A}"/>
          </ac:cxnSpMkLst>
        </pc:cxnChg>
      </pc:sldChg>
      <pc:sldChg chg="delSp add ord replId">
        <pc:chgData name="何路" userId="S::m09158023@o365.mcut.edu.tw::348fb45a-d8b2-4bea-b5b1-e0f2bea58a10" providerId="AD" clId="Web-{8DD1E513-BD19-452C-6759-E9510982BFD8}" dt="2021-10-13T14:34:37.038" v="373"/>
        <pc:sldMkLst>
          <pc:docMk/>
          <pc:sldMk cId="2256402482" sldId="315"/>
        </pc:sldMkLst>
        <pc:spChg chg="del">
          <ac:chgData name="何路" userId="S::m09158023@o365.mcut.edu.tw::348fb45a-d8b2-4bea-b5b1-e0f2bea58a10" providerId="AD" clId="Web-{8DD1E513-BD19-452C-6759-E9510982BFD8}" dt="2021-10-13T14:21:20.410" v="285"/>
          <ac:spMkLst>
            <pc:docMk/>
            <pc:sldMk cId="2256402482" sldId="315"/>
            <ac:spMk id="7" creationId="{FC538B88-DA71-472B-A45D-B0DDAF683718}"/>
          </ac:spMkLst>
        </pc:spChg>
        <pc:spChg chg="del">
          <ac:chgData name="何路" userId="S::m09158023@o365.mcut.edu.tw::348fb45a-d8b2-4bea-b5b1-e0f2bea58a10" providerId="AD" clId="Web-{8DD1E513-BD19-452C-6759-E9510982BFD8}" dt="2021-10-13T14:21:20.410" v="283"/>
          <ac:spMkLst>
            <pc:docMk/>
            <pc:sldMk cId="2256402482" sldId="315"/>
            <ac:spMk id="8" creationId="{92907A6E-D80E-4DCE-A869-B0925A094DDD}"/>
          </ac:spMkLst>
        </pc:spChg>
        <pc:spChg chg="del">
          <ac:chgData name="何路" userId="S::m09158023@o365.mcut.edu.tw::348fb45a-d8b2-4bea-b5b1-e0f2bea58a10" providerId="AD" clId="Web-{8DD1E513-BD19-452C-6759-E9510982BFD8}" dt="2021-10-13T14:21:20.410" v="284"/>
          <ac:spMkLst>
            <pc:docMk/>
            <pc:sldMk cId="2256402482" sldId="315"/>
            <ac:spMk id="10" creationId="{4B7F6C19-EF0B-45DA-8CF4-7B568BF811F8}"/>
          </ac:spMkLst>
        </pc:spChg>
        <pc:spChg chg="del">
          <ac:chgData name="何路" userId="S::m09158023@o365.mcut.edu.tw::348fb45a-d8b2-4bea-b5b1-e0f2bea58a10" providerId="AD" clId="Web-{8DD1E513-BD19-452C-6759-E9510982BFD8}" dt="2021-10-13T14:21:20.410" v="282"/>
          <ac:spMkLst>
            <pc:docMk/>
            <pc:sldMk cId="2256402482" sldId="315"/>
            <ac:spMk id="11" creationId="{9F5B2ABA-6889-478B-909C-0A839728D5A5}"/>
          </ac:spMkLst>
        </pc:spChg>
        <pc:spChg chg="del">
          <ac:chgData name="何路" userId="S::m09158023@o365.mcut.edu.tw::348fb45a-d8b2-4bea-b5b1-e0f2bea58a10" providerId="AD" clId="Web-{8DD1E513-BD19-452C-6759-E9510982BFD8}" dt="2021-10-13T14:21:20.410" v="281"/>
          <ac:spMkLst>
            <pc:docMk/>
            <pc:sldMk cId="2256402482" sldId="315"/>
            <ac:spMk id="12" creationId="{A5D3CE75-A490-4F67-8763-449E0B428F55}"/>
          </ac:spMkLst>
        </pc:spChg>
        <pc:picChg chg="del">
          <ac:chgData name="何路" userId="S::m09158023@o365.mcut.edu.tw::348fb45a-d8b2-4bea-b5b1-e0f2bea58a10" providerId="AD" clId="Web-{8DD1E513-BD19-452C-6759-E9510982BFD8}" dt="2021-10-13T14:21:20.410" v="287"/>
          <ac:picMkLst>
            <pc:docMk/>
            <pc:sldMk cId="2256402482" sldId="315"/>
            <ac:picMk id="4" creationId="{DB5131C6-CD2E-41E5-9EBB-43FA99121133}"/>
          </ac:picMkLst>
        </pc:picChg>
        <pc:picChg chg="del">
          <ac:chgData name="何路" userId="S::m09158023@o365.mcut.edu.tw::348fb45a-d8b2-4bea-b5b1-e0f2bea58a10" providerId="AD" clId="Web-{8DD1E513-BD19-452C-6759-E9510982BFD8}" dt="2021-10-13T14:21:20.410" v="286"/>
          <ac:picMkLst>
            <pc:docMk/>
            <pc:sldMk cId="2256402482" sldId="315"/>
            <ac:picMk id="5" creationId="{94E29405-1BF0-49B7-A1AA-5672A35305AB}"/>
          </ac:picMkLst>
        </pc:picChg>
      </pc:sldChg>
      <pc:sldChg chg="addSp modSp add ord replId">
        <pc:chgData name="何路" userId="S::m09158023@o365.mcut.edu.tw::348fb45a-d8b2-4bea-b5b1-e0f2bea58a10" providerId="AD" clId="Web-{8DD1E513-BD19-452C-6759-E9510982BFD8}" dt="2021-10-13T14:44:51.928" v="417" actId="1076"/>
        <pc:sldMkLst>
          <pc:docMk/>
          <pc:sldMk cId="1338202386" sldId="316"/>
        </pc:sldMkLst>
        <pc:spChg chg="add mod">
          <ac:chgData name="何路" userId="S::m09158023@o365.mcut.edu.tw::348fb45a-d8b2-4bea-b5b1-e0f2bea58a10" providerId="AD" clId="Web-{8DD1E513-BD19-452C-6759-E9510982BFD8}" dt="2021-10-13T14:44:51.928" v="417" actId="1076"/>
          <ac:spMkLst>
            <pc:docMk/>
            <pc:sldMk cId="1338202386" sldId="316"/>
            <ac:spMk id="2" creationId="{9DA870E8-38FC-42DB-AD72-B154503A8630}"/>
          </ac:spMkLst>
        </pc:spChg>
        <pc:spChg chg="mod">
          <ac:chgData name="何路" userId="S::m09158023@o365.mcut.edu.tw::348fb45a-d8b2-4bea-b5b1-e0f2bea58a10" providerId="AD" clId="Web-{8DD1E513-BD19-452C-6759-E9510982BFD8}" dt="2021-10-13T14:38:26.903" v="381" actId="20577"/>
          <ac:spMkLst>
            <pc:docMk/>
            <pc:sldMk cId="1338202386" sldId="316"/>
            <ac:spMk id="3" creationId="{84A20752-5867-410C-8B34-7F8FD064095D}"/>
          </ac:spMkLst>
        </pc:spChg>
      </pc:sldChg>
      <pc:sldChg chg="add ord replId">
        <pc:chgData name="何路" userId="S::m09158023@o365.mcut.edu.tw::348fb45a-d8b2-4bea-b5b1-e0f2bea58a10" providerId="AD" clId="Web-{8DD1E513-BD19-452C-6759-E9510982BFD8}" dt="2021-10-13T15:28:53.395" v="425"/>
        <pc:sldMkLst>
          <pc:docMk/>
          <pc:sldMk cId="2179250864" sldId="317"/>
        </pc:sldMkLst>
      </pc:sldChg>
    </pc:docChg>
  </pc:docChgLst>
  <pc:docChgLst>
    <pc:chgData name="何路" userId="S::m09158023@o365.mcut.edu.tw::348fb45a-d8b2-4bea-b5b1-e0f2bea58a10" providerId="AD" clId="Web-{BA30F53F-73EA-538F-1B26-EEC126C34017}"/>
    <pc:docChg chg="addSld delSld modSld sldOrd">
      <pc:chgData name="何路" userId="S::m09158023@o365.mcut.edu.tw::348fb45a-d8b2-4bea-b5b1-e0f2bea58a10" providerId="AD" clId="Web-{BA30F53F-73EA-538F-1B26-EEC126C34017}" dt="2021-11-26T07:49:01.656" v="82" actId="1076"/>
      <pc:docMkLst>
        <pc:docMk/>
      </pc:docMkLst>
      <pc:sldChg chg="del">
        <pc:chgData name="何路" userId="S::m09158023@o365.mcut.edu.tw::348fb45a-d8b2-4bea-b5b1-e0f2bea58a10" providerId="AD" clId="Web-{BA30F53F-73EA-538F-1B26-EEC126C34017}" dt="2021-11-26T07:29:28.788" v="2"/>
        <pc:sldMkLst>
          <pc:docMk/>
          <pc:sldMk cId="2912589095" sldId="346"/>
        </pc:sldMkLst>
      </pc:sldChg>
      <pc:sldChg chg="del">
        <pc:chgData name="何路" userId="S::m09158023@o365.mcut.edu.tw::348fb45a-d8b2-4bea-b5b1-e0f2bea58a10" providerId="AD" clId="Web-{BA30F53F-73EA-538F-1B26-EEC126C34017}" dt="2021-11-26T07:29:28.768" v="1"/>
        <pc:sldMkLst>
          <pc:docMk/>
          <pc:sldMk cId="397596006" sldId="347"/>
        </pc:sldMkLst>
      </pc:sldChg>
      <pc:sldChg chg="del">
        <pc:chgData name="何路" userId="S::m09158023@o365.mcut.edu.tw::348fb45a-d8b2-4bea-b5b1-e0f2bea58a10" providerId="AD" clId="Web-{BA30F53F-73EA-538F-1B26-EEC126C34017}" dt="2021-11-26T07:29:28.752" v="0"/>
        <pc:sldMkLst>
          <pc:docMk/>
          <pc:sldMk cId="3386325177" sldId="348"/>
        </pc:sldMkLst>
      </pc:sldChg>
      <pc:sldChg chg="addSp delSp modSp ord">
        <pc:chgData name="何路" userId="S::m09158023@o365.mcut.edu.tw::348fb45a-d8b2-4bea-b5b1-e0f2bea58a10" providerId="AD" clId="Web-{BA30F53F-73EA-538F-1B26-EEC126C34017}" dt="2021-11-26T07:49:01.656" v="82" actId="1076"/>
        <pc:sldMkLst>
          <pc:docMk/>
          <pc:sldMk cId="3994537702" sldId="349"/>
        </pc:sldMkLst>
        <pc:spChg chg="del">
          <ac:chgData name="何路" userId="S::m09158023@o365.mcut.edu.tw::348fb45a-d8b2-4bea-b5b1-e0f2bea58a10" providerId="AD" clId="Web-{BA30F53F-73EA-538F-1B26-EEC126C34017}" dt="2021-11-26T07:29:50.034" v="8"/>
          <ac:spMkLst>
            <pc:docMk/>
            <pc:sldMk cId="3994537702" sldId="349"/>
            <ac:spMk id="3" creationId="{823C2459-175B-46E4-AEA5-97C57605623C}"/>
          </ac:spMkLst>
        </pc:spChg>
        <pc:spChg chg="del">
          <ac:chgData name="何路" userId="S::m09158023@o365.mcut.edu.tw::348fb45a-d8b2-4bea-b5b1-e0f2bea58a10" providerId="AD" clId="Web-{BA30F53F-73EA-538F-1B26-EEC126C34017}" dt="2021-11-26T07:29:50.018" v="5"/>
          <ac:spMkLst>
            <pc:docMk/>
            <pc:sldMk cId="3994537702" sldId="349"/>
            <ac:spMk id="5" creationId="{97645FEA-2BDB-4017-87D7-E911ED931A3C}"/>
          </ac:spMkLst>
        </pc:spChg>
        <pc:spChg chg="del">
          <ac:chgData name="何路" userId="S::m09158023@o365.mcut.edu.tw::348fb45a-d8b2-4bea-b5b1-e0f2bea58a10" providerId="AD" clId="Web-{BA30F53F-73EA-538F-1B26-EEC126C34017}" dt="2021-11-26T07:29:50.034" v="7"/>
          <ac:spMkLst>
            <pc:docMk/>
            <pc:sldMk cId="3994537702" sldId="349"/>
            <ac:spMk id="9" creationId="{D2EF6641-6418-4816-8850-5C5D453882F1}"/>
          </ac:spMkLst>
        </pc:spChg>
        <pc:spChg chg="del">
          <ac:chgData name="何路" userId="S::m09158023@o365.mcut.edu.tw::348fb45a-d8b2-4bea-b5b1-e0f2bea58a10" providerId="AD" clId="Web-{BA30F53F-73EA-538F-1B26-EEC126C34017}" dt="2021-11-26T07:29:50.018" v="6"/>
          <ac:spMkLst>
            <pc:docMk/>
            <pc:sldMk cId="3994537702" sldId="349"/>
            <ac:spMk id="14" creationId="{C96DD3E5-6560-42C6-AA27-EE5BD0B9E82A}"/>
          </ac:spMkLst>
        </pc:spChg>
        <pc:spChg chg="mod">
          <ac:chgData name="何路" userId="S::m09158023@o365.mcut.edu.tw::348fb45a-d8b2-4bea-b5b1-e0f2bea58a10" providerId="AD" clId="Web-{BA30F53F-73EA-538F-1B26-EEC126C34017}" dt="2021-11-26T07:30:00.127" v="17" actId="20577"/>
          <ac:spMkLst>
            <pc:docMk/>
            <pc:sldMk cId="3994537702" sldId="349"/>
            <ac:spMk id="19" creationId="{C78431B3-D2C5-4B0F-9119-527B8D9A8A2A}"/>
          </ac:spMkLst>
        </pc:spChg>
        <pc:graphicFrameChg chg="add mod modGraphic">
          <ac:chgData name="何路" userId="S::m09158023@o365.mcut.edu.tw::348fb45a-d8b2-4bea-b5b1-e0f2bea58a10" providerId="AD" clId="Web-{BA30F53F-73EA-538F-1B26-EEC126C34017}" dt="2021-11-26T07:49:01.656" v="82" actId="1076"/>
          <ac:graphicFrameMkLst>
            <pc:docMk/>
            <pc:sldMk cId="3994537702" sldId="349"/>
            <ac:graphicFrameMk id="6" creationId="{0B0CFFB4-0366-4B96-B306-8841F4E2D1C2}"/>
          </ac:graphicFrameMkLst>
        </pc:graphicFrameChg>
        <pc:graphicFrameChg chg="add mod">
          <ac:chgData name="何路" userId="S::m09158023@o365.mcut.edu.tw::348fb45a-d8b2-4bea-b5b1-e0f2bea58a10" providerId="AD" clId="Web-{BA30F53F-73EA-538F-1B26-EEC126C34017}" dt="2021-11-26T07:48:57.859" v="81" actId="1076"/>
          <ac:graphicFrameMkLst>
            <pc:docMk/>
            <pc:sldMk cId="3994537702" sldId="349"/>
            <ac:graphicFrameMk id="8" creationId="{98CF92A4-4528-4F58-91A9-34C341470A26}"/>
          </ac:graphicFrameMkLst>
        </pc:graphicFrameChg>
        <pc:graphicFrameChg chg="add mod modGraphic">
          <ac:chgData name="何路" userId="S::m09158023@o365.mcut.edu.tw::348fb45a-d8b2-4bea-b5b1-e0f2bea58a10" providerId="AD" clId="Web-{BA30F53F-73EA-538F-1B26-EEC126C34017}" dt="2021-11-26T07:32:08.361" v="64"/>
          <ac:graphicFrameMkLst>
            <pc:docMk/>
            <pc:sldMk cId="3994537702" sldId="349"/>
            <ac:graphicFrameMk id="10" creationId="{90DFFEB4-2332-44B5-A352-87E9A9E974A7}"/>
          </ac:graphicFrameMkLst>
        </pc:graphicFrameChg>
      </pc:sldChg>
      <pc:sldChg chg="add del replId">
        <pc:chgData name="何路" userId="S::m09158023@o365.mcut.edu.tw::348fb45a-d8b2-4bea-b5b1-e0f2bea58a10" providerId="AD" clId="Web-{BA30F53F-73EA-538F-1B26-EEC126C34017}" dt="2021-11-26T07:29:40.049" v="4"/>
        <pc:sldMkLst>
          <pc:docMk/>
          <pc:sldMk cId="2940131315" sldId="350"/>
        </pc:sldMkLst>
      </pc:sldChg>
      <pc:sldChg chg="delSp modSp add replId">
        <pc:chgData name="何路" userId="S::m09158023@o365.mcut.edu.tw::348fb45a-d8b2-4bea-b5b1-e0f2bea58a10" providerId="AD" clId="Web-{BA30F53F-73EA-538F-1B26-EEC126C34017}" dt="2021-11-26T07:45:18.032" v="80" actId="20577"/>
        <pc:sldMkLst>
          <pc:docMk/>
          <pc:sldMk cId="3978619318" sldId="350"/>
        </pc:sldMkLst>
        <pc:spChg chg="mod">
          <ac:chgData name="何路" userId="S::m09158023@o365.mcut.edu.tw::348fb45a-d8b2-4bea-b5b1-e0f2bea58a10" providerId="AD" clId="Web-{BA30F53F-73EA-538F-1B26-EEC126C34017}" dt="2021-11-26T07:45:18.032" v="80" actId="20577"/>
          <ac:spMkLst>
            <pc:docMk/>
            <pc:sldMk cId="3978619318" sldId="350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BA30F53F-73EA-538F-1B26-EEC126C34017}" dt="2021-11-26T07:45:10.282" v="69"/>
          <ac:graphicFrameMkLst>
            <pc:docMk/>
            <pc:sldMk cId="3978619318" sldId="350"/>
            <ac:graphicFrameMk id="6" creationId="{0B0CFFB4-0366-4B96-B306-8841F4E2D1C2}"/>
          </ac:graphicFrameMkLst>
        </pc:graphicFrameChg>
        <pc:graphicFrameChg chg="del">
          <ac:chgData name="何路" userId="S::m09158023@o365.mcut.edu.tw::348fb45a-d8b2-4bea-b5b1-e0f2bea58a10" providerId="AD" clId="Web-{BA30F53F-73EA-538F-1B26-EEC126C34017}" dt="2021-11-26T07:45:07.938" v="68"/>
          <ac:graphicFrameMkLst>
            <pc:docMk/>
            <pc:sldMk cId="3978619318" sldId="350"/>
            <ac:graphicFrameMk id="8" creationId="{98CF92A4-4528-4F58-91A9-34C341470A26}"/>
          </ac:graphicFrameMkLst>
        </pc:graphicFrameChg>
        <pc:graphicFrameChg chg="del">
          <ac:chgData name="何路" userId="S::m09158023@o365.mcut.edu.tw::348fb45a-d8b2-4bea-b5b1-e0f2bea58a10" providerId="AD" clId="Web-{BA30F53F-73EA-538F-1B26-EEC126C34017}" dt="2021-11-26T07:45:11.219" v="70"/>
          <ac:graphicFrameMkLst>
            <pc:docMk/>
            <pc:sldMk cId="3978619318" sldId="350"/>
            <ac:graphicFrameMk id="10" creationId="{90DFFEB4-2332-44B5-A352-87E9A9E974A7}"/>
          </ac:graphicFrameMkLst>
        </pc:graphicFrameChg>
      </pc:sldChg>
    </pc:docChg>
  </pc:docChgLst>
  <pc:docChgLst>
    <pc:chgData name="何路" userId="S::m09158023@o365.mcut.edu.tw::348fb45a-d8b2-4bea-b5b1-e0f2bea58a10" providerId="AD" clId="Web-{83362DCB-6C9A-2B67-C9D8-862C90F82DAA}"/>
    <pc:docChg chg="delSld modSld sldOrd">
      <pc:chgData name="何路" userId="S::m09158023@o365.mcut.edu.tw::348fb45a-d8b2-4bea-b5b1-e0f2bea58a10" providerId="AD" clId="Web-{83362DCB-6C9A-2B67-C9D8-862C90F82DAA}" dt="2022-01-26T17:16:14.552" v="211" actId="14100"/>
      <pc:docMkLst>
        <pc:docMk/>
      </pc:docMkLst>
      <pc:sldChg chg="modSp">
        <pc:chgData name="何路" userId="S::m09158023@o365.mcut.edu.tw::348fb45a-d8b2-4bea-b5b1-e0f2bea58a10" providerId="AD" clId="Web-{83362DCB-6C9A-2B67-C9D8-862C90F82DAA}" dt="2022-01-26T16:55:50.862" v="174" actId="1076"/>
        <pc:sldMkLst>
          <pc:docMk/>
          <pc:sldMk cId="1808029296" sldId="454"/>
        </pc:sldMkLst>
        <pc:graphicFrameChg chg="mod modGraphic">
          <ac:chgData name="何路" userId="S::m09158023@o365.mcut.edu.tw::348fb45a-d8b2-4bea-b5b1-e0f2bea58a10" providerId="AD" clId="Web-{83362DCB-6C9A-2B67-C9D8-862C90F82DAA}" dt="2022-01-26T16:55:42.190" v="172" actId="1076"/>
          <ac:graphicFrameMkLst>
            <pc:docMk/>
            <pc:sldMk cId="1808029296" sldId="454"/>
            <ac:graphicFrameMk id="13" creationId="{873D6DC0-8969-4821-8986-78AF69131E5E}"/>
          </ac:graphicFrameMkLst>
        </pc:graphicFrameChg>
        <pc:picChg chg="mod">
          <ac:chgData name="何路" userId="S::m09158023@o365.mcut.edu.tw::348fb45a-d8b2-4bea-b5b1-e0f2bea58a10" providerId="AD" clId="Web-{83362DCB-6C9A-2B67-C9D8-862C90F82DAA}" dt="2022-01-26T16:55:50.847" v="173" actId="1076"/>
          <ac:picMkLst>
            <pc:docMk/>
            <pc:sldMk cId="1808029296" sldId="454"/>
            <ac:picMk id="3" creationId="{0FBABBF8-44AE-4630-9292-AA51C2523D16}"/>
          </ac:picMkLst>
        </pc:picChg>
        <pc:picChg chg="mod">
          <ac:chgData name="何路" userId="S::m09158023@o365.mcut.edu.tw::348fb45a-d8b2-4bea-b5b1-e0f2bea58a10" providerId="AD" clId="Web-{83362DCB-6C9A-2B67-C9D8-862C90F82DAA}" dt="2022-01-26T16:55:50.862" v="174" actId="1076"/>
          <ac:picMkLst>
            <pc:docMk/>
            <pc:sldMk cId="1808029296" sldId="454"/>
            <ac:picMk id="4" creationId="{C5964D14-4056-4311-8539-C0294EDC1649}"/>
          </ac:picMkLst>
        </pc:picChg>
      </pc:sldChg>
      <pc:sldChg chg="addSp delSp modSp">
        <pc:chgData name="何路" userId="S::m09158023@o365.mcut.edu.tw::348fb45a-d8b2-4bea-b5b1-e0f2bea58a10" providerId="AD" clId="Web-{83362DCB-6C9A-2B67-C9D8-862C90F82DAA}" dt="2022-01-26T16:54:51.986" v="165" actId="1076"/>
        <pc:sldMkLst>
          <pc:docMk/>
          <pc:sldMk cId="2906177567" sldId="460"/>
        </pc:sldMkLst>
        <pc:spChg chg="mod">
          <ac:chgData name="何路" userId="S::m09158023@o365.mcut.edu.tw::348fb45a-d8b2-4bea-b5b1-e0f2bea58a10" providerId="AD" clId="Web-{83362DCB-6C9A-2B67-C9D8-862C90F82DAA}" dt="2022-01-26T16:54:51.939" v="158" actId="1076"/>
          <ac:spMkLst>
            <pc:docMk/>
            <pc:sldMk cId="2906177567" sldId="460"/>
            <ac:spMk id="3" creationId="{5C69FBA5-DC86-408C-A269-EC1602E892F3}"/>
          </ac:spMkLst>
        </pc:spChg>
        <pc:spChg chg="mod">
          <ac:chgData name="何路" userId="S::m09158023@o365.mcut.edu.tw::348fb45a-d8b2-4bea-b5b1-e0f2bea58a10" providerId="AD" clId="Web-{83362DCB-6C9A-2B67-C9D8-862C90F82DAA}" dt="2022-01-26T16:54:51.939" v="159" actId="1076"/>
          <ac:spMkLst>
            <pc:docMk/>
            <pc:sldMk cId="2906177567" sldId="460"/>
            <ac:spMk id="14" creationId="{802D6C77-B4D2-4E52-807E-21C4132D75EA}"/>
          </ac:spMkLst>
        </pc:spChg>
        <pc:spChg chg="mod">
          <ac:chgData name="何路" userId="S::m09158023@o365.mcut.edu.tw::348fb45a-d8b2-4bea-b5b1-e0f2bea58a10" providerId="AD" clId="Web-{83362DCB-6C9A-2B67-C9D8-862C90F82DAA}" dt="2022-01-26T16:54:51.955" v="160" actId="1076"/>
          <ac:spMkLst>
            <pc:docMk/>
            <pc:sldMk cId="2906177567" sldId="460"/>
            <ac:spMk id="15" creationId="{AB3F1052-C553-4B08-B7C4-C87B5B10522F}"/>
          </ac:spMkLst>
        </pc:spChg>
        <pc:spChg chg="mod">
          <ac:chgData name="何路" userId="S::m09158023@o365.mcut.edu.tw::348fb45a-d8b2-4bea-b5b1-e0f2bea58a10" providerId="AD" clId="Web-{83362DCB-6C9A-2B67-C9D8-862C90F82DAA}" dt="2022-01-26T16:54:51.955" v="161" actId="1076"/>
          <ac:spMkLst>
            <pc:docMk/>
            <pc:sldMk cId="2906177567" sldId="460"/>
            <ac:spMk id="16" creationId="{6819AA12-ABFD-4220-A6C4-F2CB4AB588AF}"/>
          </ac:spMkLst>
        </pc:spChg>
        <pc:spChg chg="mod">
          <ac:chgData name="何路" userId="S::m09158023@o365.mcut.edu.tw::348fb45a-d8b2-4bea-b5b1-e0f2bea58a10" providerId="AD" clId="Web-{83362DCB-6C9A-2B67-C9D8-862C90F82DAA}" dt="2022-01-26T16:47:03.519" v="62" actId="14100"/>
          <ac:spMkLst>
            <pc:docMk/>
            <pc:sldMk cId="2906177567" sldId="460"/>
            <ac:spMk id="17" creationId="{A6E883C2-6E16-4718-8D3E-D59915DE10C0}"/>
          </ac:spMkLst>
        </pc:spChg>
        <pc:spChg chg="mod">
          <ac:chgData name="何路" userId="S::m09158023@o365.mcut.edu.tw::348fb45a-d8b2-4bea-b5b1-e0f2bea58a10" providerId="AD" clId="Web-{83362DCB-6C9A-2B67-C9D8-862C90F82DAA}" dt="2022-01-26T16:50:23.433" v="111" actId="20577"/>
          <ac:spMkLst>
            <pc:docMk/>
            <pc:sldMk cId="2906177567" sldId="460"/>
            <ac:spMk id="43" creationId="{1FA29C3D-1F7F-42C6-9453-AD1CAC7DB7C8}"/>
          </ac:spMkLst>
        </pc:spChg>
        <pc:picChg chg="add mod">
          <ac:chgData name="何路" userId="S::m09158023@o365.mcut.edu.tw::348fb45a-d8b2-4bea-b5b1-e0f2bea58a10" providerId="AD" clId="Web-{83362DCB-6C9A-2B67-C9D8-862C90F82DAA}" dt="2022-01-26T16:46:15.721" v="50" actId="14100"/>
          <ac:picMkLst>
            <pc:docMk/>
            <pc:sldMk cId="2906177567" sldId="460"/>
            <ac:picMk id="4" creationId="{822D4909-CD0B-4213-BD5A-5E9760D08BB3}"/>
          </ac:picMkLst>
        </pc:picChg>
        <pc:picChg chg="mod">
          <ac:chgData name="何路" userId="S::m09158023@o365.mcut.edu.tw::348fb45a-d8b2-4bea-b5b1-e0f2bea58a10" providerId="AD" clId="Web-{83362DCB-6C9A-2B67-C9D8-862C90F82DAA}" dt="2022-01-26T16:54:51.971" v="162" actId="1076"/>
          <ac:picMkLst>
            <pc:docMk/>
            <pc:sldMk cId="2906177567" sldId="460"/>
            <ac:picMk id="5" creationId="{B12EA449-C518-42BB-9CA5-BB55F9EB9988}"/>
          </ac:picMkLst>
        </pc:picChg>
        <pc:picChg chg="mod">
          <ac:chgData name="何路" userId="S::m09158023@o365.mcut.edu.tw::348fb45a-d8b2-4bea-b5b1-e0f2bea58a10" providerId="AD" clId="Web-{83362DCB-6C9A-2B67-C9D8-862C90F82DAA}" dt="2022-01-26T16:54:51.971" v="163" actId="1076"/>
          <ac:picMkLst>
            <pc:docMk/>
            <pc:sldMk cId="2906177567" sldId="460"/>
            <ac:picMk id="6" creationId="{D17FE559-5DD0-4748-AF74-C816EF0B4239}"/>
          </ac:picMkLst>
        </pc:picChg>
        <pc:picChg chg="mod">
          <ac:chgData name="何路" userId="S::m09158023@o365.mcut.edu.tw::348fb45a-d8b2-4bea-b5b1-e0f2bea58a10" providerId="AD" clId="Web-{83362DCB-6C9A-2B67-C9D8-862C90F82DAA}" dt="2022-01-26T16:54:51.986" v="164" actId="1076"/>
          <ac:picMkLst>
            <pc:docMk/>
            <pc:sldMk cId="2906177567" sldId="460"/>
            <ac:picMk id="7" creationId="{AA9A8813-D5AB-4287-BA86-6A7C0EEAD629}"/>
          </ac:picMkLst>
        </pc:picChg>
        <pc:picChg chg="mod">
          <ac:chgData name="何路" userId="S::m09158023@o365.mcut.edu.tw::348fb45a-d8b2-4bea-b5b1-e0f2bea58a10" providerId="AD" clId="Web-{83362DCB-6C9A-2B67-C9D8-862C90F82DAA}" dt="2022-01-26T16:54:51.986" v="165" actId="1076"/>
          <ac:picMkLst>
            <pc:docMk/>
            <pc:sldMk cId="2906177567" sldId="460"/>
            <ac:picMk id="8" creationId="{0C8CDA7C-50BF-4D27-9693-EFDA7F083878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46:32.472" v="54" actId="1076"/>
          <ac:picMkLst>
            <pc:docMk/>
            <pc:sldMk cId="2906177567" sldId="460"/>
            <ac:picMk id="9" creationId="{CA5053CE-47AA-4B50-99A6-893DCC59D076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46:54.738" v="61" actId="1076"/>
          <ac:picMkLst>
            <pc:docMk/>
            <pc:sldMk cId="2906177567" sldId="460"/>
            <ac:picMk id="10" creationId="{7D8A89A4-5E1D-4F3D-AE6A-AE5CFF33F6AB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47:26.535" v="65" actId="14100"/>
          <ac:picMkLst>
            <pc:docMk/>
            <pc:sldMk cId="2906177567" sldId="460"/>
            <ac:picMk id="12" creationId="{6CAB3455-53F9-425A-B681-C9626794E414}"/>
          </ac:picMkLst>
        </pc:picChg>
        <pc:picChg chg="del">
          <ac:chgData name="何路" userId="S::m09158023@o365.mcut.edu.tw::348fb45a-d8b2-4bea-b5b1-e0f2bea58a10" providerId="AD" clId="Web-{83362DCB-6C9A-2B67-C9D8-862C90F82DAA}" dt="2022-01-26T16:45:43.455" v="47"/>
          <ac:picMkLst>
            <pc:docMk/>
            <pc:sldMk cId="2906177567" sldId="460"/>
            <ac:picMk id="19" creationId="{C748B4B8-AA16-4062-A3CE-83D481D9BD84}"/>
          </ac:picMkLst>
        </pc:picChg>
        <pc:picChg chg="del">
          <ac:chgData name="何路" userId="S::m09158023@o365.mcut.edu.tw::348fb45a-d8b2-4bea-b5b1-e0f2bea58a10" providerId="AD" clId="Web-{83362DCB-6C9A-2B67-C9D8-862C90F82DAA}" dt="2022-01-26T16:45:43.455" v="46"/>
          <ac:picMkLst>
            <pc:docMk/>
            <pc:sldMk cId="2906177567" sldId="460"/>
            <ac:picMk id="20" creationId="{F49E300D-1BAE-43CB-984E-38AB41A95B5E}"/>
          </ac:picMkLst>
        </pc:picChg>
        <pc:picChg chg="del">
          <ac:chgData name="何路" userId="S::m09158023@o365.mcut.edu.tw::348fb45a-d8b2-4bea-b5b1-e0f2bea58a10" providerId="AD" clId="Web-{83362DCB-6C9A-2B67-C9D8-862C90F82DAA}" dt="2022-01-26T16:45:43.455" v="45"/>
          <ac:picMkLst>
            <pc:docMk/>
            <pc:sldMk cId="2906177567" sldId="460"/>
            <ac:picMk id="21" creationId="{34355527-7E55-4295-A579-C0C16AC3244A}"/>
          </ac:picMkLst>
        </pc:picChg>
        <pc:picChg chg="del">
          <ac:chgData name="何路" userId="S::m09158023@o365.mcut.edu.tw::348fb45a-d8b2-4bea-b5b1-e0f2bea58a10" providerId="AD" clId="Web-{83362DCB-6C9A-2B67-C9D8-862C90F82DAA}" dt="2022-01-26T16:45:43.455" v="44"/>
          <ac:picMkLst>
            <pc:docMk/>
            <pc:sldMk cId="2906177567" sldId="460"/>
            <ac:picMk id="22" creationId="{E2090157-2845-4E4E-82A4-76B71164566E}"/>
          </ac:picMkLst>
        </pc:picChg>
      </pc:sldChg>
      <pc:sldChg chg="del">
        <pc:chgData name="何路" userId="S::m09158023@o365.mcut.edu.tw::348fb45a-d8b2-4bea-b5b1-e0f2bea58a10" providerId="AD" clId="Web-{83362DCB-6C9A-2B67-C9D8-862C90F82DAA}" dt="2022-01-26T16:53:21.359" v="144"/>
        <pc:sldMkLst>
          <pc:docMk/>
          <pc:sldMk cId="1124955105" sldId="461"/>
        </pc:sldMkLst>
      </pc:sldChg>
      <pc:sldChg chg="addSp delSp modSp ord">
        <pc:chgData name="何路" userId="S::m09158023@o365.mcut.edu.tw::348fb45a-d8b2-4bea-b5b1-e0f2bea58a10" providerId="AD" clId="Web-{83362DCB-6C9A-2B67-C9D8-862C90F82DAA}" dt="2022-01-26T16:55:19.534" v="169" actId="1076"/>
        <pc:sldMkLst>
          <pc:docMk/>
          <pc:sldMk cId="2815406964" sldId="462"/>
        </pc:sldMkLst>
        <pc:spChg chg="del">
          <ac:chgData name="何路" userId="S::m09158023@o365.mcut.edu.tw::348fb45a-d8b2-4bea-b5b1-e0f2bea58a10" providerId="AD" clId="Web-{83362DCB-6C9A-2B67-C9D8-862C90F82DAA}" dt="2022-01-26T16:47:41.504" v="66"/>
          <ac:spMkLst>
            <pc:docMk/>
            <pc:sldMk cId="2815406964" sldId="462"/>
            <ac:spMk id="5" creationId="{7AC6B70E-09EE-4348-94D0-D6AB46272BFA}"/>
          </ac:spMkLst>
        </pc:spChg>
        <pc:spChg chg="del">
          <ac:chgData name="何路" userId="S::m09158023@o365.mcut.edu.tw::348fb45a-d8b2-4bea-b5b1-e0f2bea58a10" providerId="AD" clId="Web-{83362DCB-6C9A-2B67-C9D8-862C90F82DAA}" dt="2022-01-26T16:47:44.192" v="67"/>
          <ac:spMkLst>
            <pc:docMk/>
            <pc:sldMk cId="2815406964" sldId="462"/>
            <ac:spMk id="8" creationId="{5F40C878-A0BB-4F5E-BAF4-E9D99102DED2}"/>
          </ac:spMkLst>
        </pc:spChg>
        <pc:spChg chg="del">
          <ac:chgData name="何路" userId="S::m09158023@o365.mcut.edu.tw::348fb45a-d8b2-4bea-b5b1-e0f2bea58a10" providerId="AD" clId="Web-{83362DCB-6C9A-2B67-C9D8-862C90F82DAA}" dt="2022-01-26T16:23:53.581" v="8"/>
          <ac:spMkLst>
            <pc:docMk/>
            <pc:sldMk cId="2815406964" sldId="462"/>
            <ac:spMk id="9" creationId="{1D20C1DD-6BD1-4FA4-99B5-23B49D187FB2}"/>
          </ac:spMkLst>
        </pc:spChg>
        <pc:spChg chg="mod">
          <ac:chgData name="何路" userId="S::m09158023@o365.mcut.edu.tw::348fb45a-d8b2-4bea-b5b1-e0f2bea58a10" providerId="AD" clId="Web-{83362DCB-6C9A-2B67-C9D8-862C90F82DAA}" dt="2022-01-26T16:44:43.251" v="30" actId="20577"/>
          <ac:spMkLst>
            <pc:docMk/>
            <pc:sldMk cId="2815406964" sldId="462"/>
            <ac:spMk id="11" creationId="{EB206289-DDDE-4B32-BF6B-36AC59A500F9}"/>
          </ac:spMkLst>
        </pc:spChg>
        <pc:spChg chg="add del mod">
          <ac:chgData name="何路" userId="S::m09158023@o365.mcut.edu.tw::348fb45a-d8b2-4bea-b5b1-e0f2bea58a10" providerId="AD" clId="Web-{83362DCB-6C9A-2B67-C9D8-862C90F82DAA}" dt="2022-01-26T16:48:44.068" v="83"/>
          <ac:spMkLst>
            <pc:docMk/>
            <pc:sldMk cId="2815406964" sldId="462"/>
            <ac:spMk id="13" creationId="{844CCE75-23A3-41E8-96F3-D3D947740525}"/>
          </ac:spMkLst>
        </pc:spChg>
        <pc:spChg chg="add mod">
          <ac:chgData name="何路" userId="S::m09158023@o365.mcut.edu.tw::348fb45a-d8b2-4bea-b5b1-e0f2bea58a10" providerId="AD" clId="Web-{83362DCB-6C9A-2B67-C9D8-862C90F82DAA}" dt="2022-01-26T16:51:10.950" v="125" actId="14100"/>
          <ac:spMkLst>
            <pc:docMk/>
            <pc:sldMk cId="2815406964" sldId="462"/>
            <ac:spMk id="16" creationId="{2ABB5F0B-0A0C-4431-9EEA-8DC00096AE97}"/>
          </ac:spMkLst>
        </pc:spChg>
        <pc:spChg chg="add mod">
          <ac:chgData name="何路" userId="S::m09158023@o365.mcut.edu.tw::348fb45a-d8b2-4bea-b5b1-e0f2bea58a10" providerId="AD" clId="Web-{83362DCB-6C9A-2B67-C9D8-862C90F82DAA}" dt="2022-01-26T16:51:26.825" v="134" actId="14100"/>
          <ac:spMkLst>
            <pc:docMk/>
            <pc:sldMk cId="2815406964" sldId="462"/>
            <ac:spMk id="17" creationId="{0C595086-893D-42C3-B85A-2CDF85EC33F1}"/>
          </ac:spMkLst>
        </pc:spChg>
        <pc:spChg chg="add mod">
          <ac:chgData name="何路" userId="S::m09158023@o365.mcut.edu.tw::348fb45a-d8b2-4bea-b5b1-e0f2bea58a10" providerId="AD" clId="Web-{83362DCB-6C9A-2B67-C9D8-862C90F82DAA}" dt="2022-01-26T16:51:37.825" v="138" actId="20577"/>
          <ac:spMkLst>
            <pc:docMk/>
            <pc:sldMk cId="2815406964" sldId="462"/>
            <ac:spMk id="19" creationId="{7C90CD84-8DC7-4387-8B6B-CBD8A6CDF249}"/>
          </ac:spMkLst>
        </pc:spChg>
        <pc:spChg chg="add mod">
          <ac:chgData name="何路" userId="S::m09158023@o365.mcut.edu.tw::348fb45a-d8b2-4bea-b5b1-e0f2bea58a10" providerId="AD" clId="Web-{83362DCB-6C9A-2B67-C9D8-862C90F82DAA}" dt="2022-01-26T16:51:50.123" v="143" actId="20577"/>
          <ac:spMkLst>
            <pc:docMk/>
            <pc:sldMk cId="2815406964" sldId="462"/>
            <ac:spMk id="20" creationId="{9BC4E1CB-7882-4297-B250-B86CB32E1D4D}"/>
          </ac:spMkLst>
        </pc:spChg>
        <pc:spChg chg="mod">
          <ac:chgData name="何路" userId="S::m09158023@o365.mcut.edu.tw::348fb45a-d8b2-4bea-b5b1-e0f2bea58a10" providerId="AD" clId="Web-{83362DCB-6C9A-2B67-C9D8-862C90F82DAA}" dt="2022-01-26T16:54:13.407" v="157" actId="20577"/>
          <ac:spMkLst>
            <pc:docMk/>
            <pc:sldMk cId="2815406964" sldId="462"/>
            <ac:spMk id="43" creationId="{1FA29C3D-1F7F-42C6-9453-AD1CAC7DB7C8}"/>
          </ac:spMkLst>
        </pc:spChg>
        <pc:picChg chg="del">
          <ac:chgData name="何路" userId="S::m09158023@o365.mcut.edu.tw::348fb45a-d8b2-4bea-b5b1-e0f2bea58a10" providerId="AD" clId="Web-{83362DCB-6C9A-2B67-C9D8-862C90F82DAA}" dt="2022-01-26T16:17:44.665" v="5"/>
          <ac:picMkLst>
            <pc:docMk/>
            <pc:sldMk cId="2815406964" sldId="462"/>
            <ac:picMk id="3" creationId="{3A0756DE-774C-419C-B9BE-1CC1FBEFD407}"/>
          </ac:picMkLst>
        </pc:picChg>
        <pc:picChg chg="del">
          <ac:chgData name="何路" userId="S::m09158023@o365.mcut.edu.tw::348fb45a-d8b2-4bea-b5b1-e0f2bea58a10" providerId="AD" clId="Web-{83362DCB-6C9A-2B67-C9D8-862C90F82DAA}" dt="2022-01-26T16:17:44.665" v="4"/>
          <ac:picMkLst>
            <pc:docMk/>
            <pc:sldMk cId="2815406964" sldId="462"/>
            <ac:picMk id="4" creationId="{27A7D2C9-0C36-44F1-90F9-38B90935A97F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55:19.518" v="166" actId="1076"/>
          <ac:picMkLst>
            <pc:docMk/>
            <pc:sldMk cId="2815406964" sldId="462"/>
            <ac:picMk id="6" creationId="{3C7F0669-2C3E-48A6-88D8-A561C0252586}"/>
          </ac:picMkLst>
        </pc:picChg>
        <pc:picChg chg="del">
          <ac:chgData name="何路" userId="S::m09158023@o365.mcut.edu.tw::348fb45a-d8b2-4bea-b5b1-e0f2bea58a10" providerId="AD" clId="Web-{83362DCB-6C9A-2B67-C9D8-862C90F82DAA}" dt="2022-01-26T16:17:44.665" v="3"/>
          <ac:picMkLst>
            <pc:docMk/>
            <pc:sldMk cId="2815406964" sldId="462"/>
            <ac:picMk id="7" creationId="{4AC4076A-0C6F-467C-BD69-AB81FEBA150F}"/>
          </ac:picMkLst>
        </pc:picChg>
        <pc:picChg chg="del">
          <ac:chgData name="何路" userId="S::m09158023@o365.mcut.edu.tw::348fb45a-d8b2-4bea-b5b1-e0f2bea58a10" providerId="AD" clId="Web-{83362DCB-6C9A-2B67-C9D8-862C90F82DAA}" dt="2022-01-26T16:17:44.665" v="2"/>
          <ac:picMkLst>
            <pc:docMk/>
            <pc:sldMk cId="2815406964" sldId="462"/>
            <ac:picMk id="10" creationId="{6E921935-5454-44E4-9A05-A90D476DE2DE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55:19.518" v="167" actId="1076"/>
          <ac:picMkLst>
            <pc:docMk/>
            <pc:sldMk cId="2815406964" sldId="462"/>
            <ac:picMk id="12" creationId="{EA1212AD-8E68-46B3-ACC1-0E0AA8B7C27A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55:19.534" v="168" actId="1076"/>
          <ac:picMkLst>
            <pc:docMk/>
            <pc:sldMk cId="2815406964" sldId="462"/>
            <ac:picMk id="14" creationId="{D26C8ABE-95CD-4D8B-BA3A-B6781BBBFEDC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6:55:19.534" v="169" actId="1076"/>
          <ac:picMkLst>
            <pc:docMk/>
            <pc:sldMk cId="2815406964" sldId="462"/>
            <ac:picMk id="15" creationId="{04449E07-2FB4-4BE9-B25C-0A8E0C3B1D2C}"/>
          </ac:picMkLst>
        </pc:picChg>
      </pc:sldChg>
      <pc:sldChg chg="addSp delSp modSp">
        <pc:chgData name="何路" userId="S::m09158023@o365.mcut.edu.tw::348fb45a-d8b2-4bea-b5b1-e0f2bea58a10" providerId="AD" clId="Web-{83362DCB-6C9A-2B67-C9D8-862C90F82DAA}" dt="2022-01-26T17:16:14.552" v="211" actId="14100"/>
        <pc:sldMkLst>
          <pc:docMk/>
          <pc:sldMk cId="1512471638" sldId="463"/>
        </pc:sldMkLst>
        <pc:spChg chg="del">
          <ac:chgData name="何路" userId="S::m09158023@o365.mcut.edu.tw::348fb45a-d8b2-4bea-b5b1-e0f2bea58a10" providerId="AD" clId="Web-{83362DCB-6C9A-2B67-C9D8-862C90F82DAA}" dt="2022-01-26T17:13:01.110" v="176"/>
          <ac:spMkLst>
            <pc:docMk/>
            <pc:sldMk cId="1512471638" sldId="463"/>
            <ac:spMk id="5" creationId="{7AC6B70E-09EE-4348-94D0-D6AB46272BFA}"/>
          </ac:spMkLst>
        </pc:spChg>
        <pc:spChg chg="del">
          <ac:chgData name="何路" userId="S::m09158023@o365.mcut.edu.tw::348fb45a-d8b2-4bea-b5b1-e0f2bea58a10" providerId="AD" clId="Web-{83362DCB-6C9A-2B67-C9D8-862C90F82DAA}" dt="2022-01-26T17:13:01.110" v="175"/>
          <ac:spMkLst>
            <pc:docMk/>
            <pc:sldMk cId="1512471638" sldId="463"/>
            <ac:spMk id="9" creationId="{1D20C1DD-6BD1-4FA4-99B5-23B49D187FB2}"/>
          </ac:spMkLst>
        </pc:spChg>
        <pc:picChg chg="add del mod">
          <ac:chgData name="何路" userId="S::m09158023@o365.mcut.edu.tw::348fb45a-d8b2-4bea-b5b1-e0f2bea58a10" providerId="AD" clId="Web-{83362DCB-6C9A-2B67-C9D8-862C90F82DAA}" dt="2022-01-26T17:15:51.723" v="207"/>
          <ac:picMkLst>
            <pc:docMk/>
            <pc:sldMk cId="1512471638" sldId="463"/>
            <ac:picMk id="3" creationId="{DAAB1C77-E4AE-4007-A826-159710CD87EB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7:14:55.613" v="194" actId="14100"/>
          <ac:picMkLst>
            <pc:docMk/>
            <pc:sldMk cId="1512471638" sldId="463"/>
            <ac:picMk id="4" creationId="{E43976AB-A7EC-4F36-9B1F-BAD6F2A66B12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7:16:14.552" v="211" actId="14100"/>
          <ac:picMkLst>
            <pc:docMk/>
            <pc:sldMk cId="1512471638" sldId="463"/>
            <ac:picMk id="6" creationId="{CAC90925-9265-4613-A3BD-2667C2DD2A21}"/>
          </ac:picMkLst>
        </pc:picChg>
        <pc:picChg chg="add del mod">
          <ac:chgData name="何路" userId="S::m09158023@o365.mcut.edu.tw::348fb45a-d8b2-4bea-b5b1-e0f2bea58a10" providerId="AD" clId="Web-{83362DCB-6C9A-2B67-C9D8-862C90F82DAA}" dt="2022-01-26T17:16:07.864" v="210" actId="14100"/>
          <ac:picMkLst>
            <pc:docMk/>
            <pc:sldMk cId="1512471638" sldId="463"/>
            <ac:picMk id="7" creationId="{9CBC5802-6919-425D-8335-6C09BEA0F646}"/>
          </ac:picMkLst>
        </pc:picChg>
        <pc:picChg chg="add mod">
          <ac:chgData name="何路" userId="S::m09158023@o365.mcut.edu.tw::348fb45a-d8b2-4bea-b5b1-e0f2bea58a10" providerId="AD" clId="Web-{83362DCB-6C9A-2B67-C9D8-862C90F82DAA}" dt="2022-01-26T17:15:58.067" v="209" actId="1076"/>
          <ac:picMkLst>
            <pc:docMk/>
            <pc:sldMk cId="1512471638" sldId="463"/>
            <ac:picMk id="10" creationId="{0FB61D37-6EC4-4E07-B64B-FCA47AD3FE29}"/>
          </ac:picMkLst>
        </pc:picChg>
      </pc:sldChg>
    </pc:docChg>
  </pc:docChgLst>
  <pc:docChgLst>
    <pc:chgData name="何路" userId="S::m09158023@o365.mcut.edu.tw::348fb45a-d8b2-4bea-b5b1-e0f2bea58a10" providerId="AD" clId="Web-{3D6264FE-831C-9772-BCA1-72EE2A9CA9F5}"/>
    <pc:docChg chg="addSld delSld modSld sldOrd">
      <pc:chgData name="何路" userId="S::m09158023@o365.mcut.edu.tw::348fb45a-d8b2-4bea-b5b1-e0f2bea58a10" providerId="AD" clId="Web-{3D6264FE-831C-9772-BCA1-72EE2A9CA9F5}" dt="2021-09-09T04:02:13.876" v="4417"/>
      <pc:docMkLst>
        <pc:docMk/>
      </pc:docMkLst>
      <pc:sldChg chg="ord">
        <pc:chgData name="何路" userId="S::m09158023@o365.mcut.edu.tw::348fb45a-d8b2-4bea-b5b1-e0f2bea58a10" providerId="AD" clId="Web-{3D6264FE-831C-9772-BCA1-72EE2A9CA9F5}" dt="2021-09-08T15:45:17.312" v="4026"/>
        <pc:sldMkLst>
          <pc:docMk/>
          <pc:sldMk cId="1661654805" sldId="257"/>
        </pc:sldMkLst>
      </pc:sldChg>
      <pc:sldChg chg="addSp delSp modSp add replId">
        <pc:chgData name="何路" userId="S::m09158023@o365.mcut.edu.tw::348fb45a-d8b2-4bea-b5b1-e0f2bea58a10" providerId="AD" clId="Web-{3D6264FE-831C-9772-BCA1-72EE2A9CA9F5}" dt="2021-09-08T12:48:59.006" v="3424" actId="20577"/>
        <pc:sldMkLst>
          <pc:docMk/>
          <pc:sldMk cId="3498677170" sldId="270"/>
        </pc:sldMkLst>
        <pc:spChg chg="del">
          <ac:chgData name="何路" userId="S::m09158023@o365.mcut.edu.tw::348fb45a-d8b2-4bea-b5b1-e0f2bea58a10" providerId="AD" clId="Web-{3D6264FE-831C-9772-BCA1-72EE2A9CA9F5}" dt="2021-09-07T13:08:58.009" v="1"/>
          <ac:spMkLst>
            <pc:docMk/>
            <pc:sldMk cId="3498677170" sldId="270"/>
            <ac:spMk id="3" creationId="{7EDC7946-2CAF-47C6-B092-A75367668EC8}"/>
          </ac:spMkLst>
        </pc:spChg>
        <pc:spChg chg="add mod">
          <ac:chgData name="何路" userId="S::m09158023@o365.mcut.edu.tw::348fb45a-d8b2-4bea-b5b1-e0f2bea58a10" providerId="AD" clId="Web-{3D6264FE-831C-9772-BCA1-72EE2A9CA9F5}" dt="2021-09-08T12:48:59.006" v="3424" actId="20577"/>
          <ac:spMkLst>
            <pc:docMk/>
            <pc:sldMk cId="3498677170" sldId="270"/>
            <ac:spMk id="3" creationId="{812EC300-60BA-4426-AA63-B1FA8DD3565B}"/>
          </ac:spMkLst>
        </pc:spChg>
        <pc:spChg chg="del mod">
          <ac:chgData name="何路" userId="S::m09158023@o365.mcut.edu.tw::348fb45a-d8b2-4bea-b5b1-e0f2bea58a10" providerId="AD" clId="Web-{3D6264FE-831C-9772-BCA1-72EE2A9CA9F5}" dt="2021-09-07T17:14:05.598" v="1430"/>
          <ac:spMkLst>
            <pc:docMk/>
            <pc:sldMk cId="3498677170" sldId="270"/>
            <ac:spMk id="6" creationId="{56B99002-24EB-40DF-AB56-5E22881C3E1E}"/>
          </ac:spMkLst>
        </pc:spChg>
        <pc:spChg chg="del mod">
          <ac:chgData name="何路" userId="S::m09158023@o365.mcut.edu.tw::348fb45a-d8b2-4bea-b5b1-e0f2bea58a10" providerId="AD" clId="Web-{3D6264FE-831C-9772-BCA1-72EE2A9CA9F5}" dt="2021-09-07T13:09:03.963" v="4"/>
          <ac:spMkLst>
            <pc:docMk/>
            <pc:sldMk cId="3498677170" sldId="270"/>
            <ac:spMk id="7" creationId="{0D5AEC91-1D40-40D7-A3D2-2A0E899DD21E}"/>
          </ac:spMkLst>
        </pc:spChg>
        <pc:spChg chg="del mod">
          <ac:chgData name="何路" userId="S::m09158023@o365.mcut.edu.tw::348fb45a-d8b2-4bea-b5b1-e0f2bea58a10" providerId="AD" clId="Web-{3D6264FE-831C-9772-BCA1-72EE2A9CA9F5}" dt="2021-09-07T13:10:27.011" v="36"/>
          <ac:spMkLst>
            <pc:docMk/>
            <pc:sldMk cId="3498677170" sldId="270"/>
            <ac:spMk id="146" creationId="{00000000-0000-0000-0000-000000000000}"/>
          </ac:spMkLst>
        </pc:spChg>
        <pc:graphicFrameChg chg="add mod modGraphic">
          <ac:chgData name="何路" userId="S::m09158023@o365.mcut.edu.tw::348fb45a-d8b2-4bea-b5b1-e0f2bea58a10" providerId="AD" clId="Web-{3D6264FE-831C-9772-BCA1-72EE2A9CA9F5}" dt="2021-09-08T09:12:43.574" v="3422"/>
          <ac:graphicFrameMkLst>
            <pc:docMk/>
            <pc:sldMk cId="3498677170" sldId="270"/>
            <ac:graphicFrameMk id="4" creationId="{D9C9A2B7-E4EE-41DC-96F5-D74342A18169}"/>
          </ac:graphicFrameMkLst>
        </pc:graphicFrameChg>
      </pc:sldChg>
      <pc:sldChg chg="modSp add del replId">
        <pc:chgData name="何路" userId="S::m09158023@o365.mcut.edu.tw::348fb45a-d8b2-4bea-b5b1-e0f2bea58a10" providerId="AD" clId="Web-{3D6264FE-831C-9772-BCA1-72EE2A9CA9F5}" dt="2021-09-08T09:12:46.449" v="3423"/>
        <pc:sldMkLst>
          <pc:docMk/>
          <pc:sldMk cId="3085989252" sldId="271"/>
        </pc:sldMkLst>
        <pc:spChg chg="mod">
          <ac:chgData name="何路" userId="S::m09158023@o365.mcut.edu.tw::348fb45a-d8b2-4bea-b5b1-e0f2bea58a10" providerId="AD" clId="Web-{3D6264FE-831C-9772-BCA1-72EE2A9CA9F5}" dt="2021-09-08T06:44:32.419" v="1860" actId="20577"/>
          <ac:spMkLst>
            <pc:docMk/>
            <pc:sldMk cId="3085989252" sldId="271"/>
            <ac:spMk id="6" creationId="{56B99002-24EB-40DF-AB56-5E22881C3E1E}"/>
          </ac:spMkLst>
        </pc:spChg>
        <pc:graphicFrameChg chg="mod modGraphic">
          <ac:chgData name="何路" userId="S::m09158023@o365.mcut.edu.tw::348fb45a-d8b2-4bea-b5b1-e0f2bea58a10" providerId="AD" clId="Web-{3D6264FE-831C-9772-BCA1-72EE2A9CA9F5}" dt="2021-09-08T09:12:38.277" v="3351"/>
          <ac:graphicFrameMkLst>
            <pc:docMk/>
            <pc:sldMk cId="3085989252" sldId="271"/>
            <ac:graphicFrameMk id="4" creationId="{D9C9A2B7-E4EE-41DC-96F5-D74342A18169}"/>
          </ac:graphicFrameMkLst>
        </pc:graphicFrameChg>
      </pc:sldChg>
      <pc:sldChg chg="addSp delSp modSp add replId">
        <pc:chgData name="何路" userId="S::m09158023@o365.mcut.edu.tw::348fb45a-d8b2-4bea-b5b1-e0f2bea58a10" providerId="AD" clId="Web-{3D6264FE-831C-9772-BCA1-72EE2A9CA9F5}" dt="2021-09-08T15:57:06.782" v="4094" actId="1076"/>
        <pc:sldMkLst>
          <pc:docMk/>
          <pc:sldMk cId="1989421186" sldId="272"/>
        </pc:sldMkLst>
        <pc:spChg chg="del">
          <ac:chgData name="何路" userId="S::m09158023@o365.mcut.edu.tw::348fb45a-d8b2-4bea-b5b1-e0f2bea58a10" providerId="AD" clId="Web-{3D6264FE-831C-9772-BCA1-72EE2A9CA9F5}" dt="2021-09-07T17:12:31.015" v="1404"/>
          <ac:spMkLst>
            <pc:docMk/>
            <pc:sldMk cId="1989421186" sldId="272"/>
            <ac:spMk id="6" creationId="{56B99002-24EB-40DF-AB56-5E22881C3E1E}"/>
          </ac:spMkLst>
        </pc:spChg>
        <pc:spChg chg="add del mod">
          <ac:chgData name="何路" userId="S::m09158023@o365.mcut.edu.tw::348fb45a-d8b2-4bea-b5b1-e0f2bea58a10" providerId="AD" clId="Web-{3D6264FE-831C-9772-BCA1-72EE2A9CA9F5}" dt="2021-09-08T15:38:00.693" v="3994"/>
          <ac:spMkLst>
            <pc:docMk/>
            <pc:sldMk cId="1989421186" sldId="272"/>
            <ac:spMk id="9" creationId="{92F81496-164A-4CD1-AD7E-FB3FE3D6B34A}"/>
          </ac:spMkLst>
        </pc:spChg>
        <pc:spChg chg="add mod">
          <ac:chgData name="何路" userId="S::m09158023@o365.mcut.edu.tw::348fb45a-d8b2-4bea-b5b1-e0f2bea58a10" providerId="AD" clId="Web-{3D6264FE-831C-9772-BCA1-72EE2A9CA9F5}" dt="2021-09-07T17:13:01.907" v="1421" actId="20577"/>
          <ac:spMkLst>
            <pc:docMk/>
            <pc:sldMk cId="1989421186" sldId="272"/>
            <ac:spMk id="11" creationId="{7EA65059-335C-4F9E-A39F-CF1255805D71}"/>
          </ac:spMkLst>
        </pc:spChg>
        <pc:spChg chg="add del mod">
          <ac:chgData name="何路" userId="S::m09158023@o365.mcut.edu.tw::348fb45a-d8b2-4bea-b5b1-e0f2bea58a10" providerId="AD" clId="Web-{3D6264FE-831C-9772-BCA1-72EE2A9CA9F5}" dt="2021-09-08T15:55:57.343" v="4072"/>
          <ac:spMkLst>
            <pc:docMk/>
            <pc:sldMk cId="1989421186" sldId="272"/>
            <ac:spMk id="14" creationId="{80EC7CC6-1CDF-4090-B837-BB9C75CB3E15}"/>
          </ac:spMkLst>
        </pc:spChg>
        <pc:graphicFrameChg chg="del">
          <ac:chgData name="何路" userId="S::m09158023@o365.mcut.edu.tw::348fb45a-d8b2-4bea-b5b1-e0f2bea58a10" providerId="AD" clId="Web-{3D6264FE-831C-9772-BCA1-72EE2A9CA9F5}" dt="2021-09-07T13:49:54.391" v="1075"/>
          <ac:graphicFrameMkLst>
            <pc:docMk/>
            <pc:sldMk cId="1989421186" sldId="272"/>
            <ac:graphicFrameMk id="4" creationId="{D9C9A2B7-E4EE-41DC-96F5-D74342A18169}"/>
          </ac:graphicFrameMkLst>
        </pc:graphicFrameChg>
        <pc:picChg chg="add del mod">
          <ac:chgData name="何路" userId="S::m09158023@o365.mcut.edu.tw::348fb45a-d8b2-4bea-b5b1-e0f2bea58a10" providerId="AD" clId="Web-{3D6264FE-831C-9772-BCA1-72EE2A9CA9F5}" dt="2021-09-08T15:37:58.177" v="3993"/>
          <ac:picMkLst>
            <pc:docMk/>
            <pc:sldMk cId="1989421186" sldId="272"/>
            <ac:picMk id="3" creationId="{F08BB950-6329-4AC5-AD03-9E226882F743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8T15:38:03.709" v="3997"/>
          <ac:picMkLst>
            <pc:docMk/>
            <pc:sldMk cId="1989421186" sldId="272"/>
            <ac:picMk id="4" creationId="{6AE0A8A2-A566-4503-A8E8-247E60EFA7F0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7T16:57:08.697" v="1086"/>
          <ac:picMkLst>
            <pc:docMk/>
            <pc:sldMk cId="1989421186" sldId="272"/>
            <ac:picMk id="5" creationId="{BCC8E7B9-0290-4CDA-A8ED-B7DA9A78839C}"/>
          </ac:picMkLst>
        </pc:picChg>
        <pc:picChg chg="add mod">
          <ac:chgData name="何路" userId="S::m09158023@o365.mcut.edu.tw::348fb45a-d8b2-4bea-b5b1-e0f2bea58a10" providerId="AD" clId="Web-{3D6264FE-831C-9772-BCA1-72EE2A9CA9F5}" dt="2021-09-08T15:57:06.782" v="4094" actId="1076"/>
          <ac:picMkLst>
            <pc:docMk/>
            <pc:sldMk cId="1989421186" sldId="272"/>
            <ac:picMk id="5" creationId="{FCBC5D5B-CD82-47A0-A834-36CB98CEB2B9}"/>
          </ac:picMkLst>
        </pc:picChg>
        <pc:picChg chg="add mod">
          <ac:chgData name="何路" userId="S::m09158023@o365.mcut.edu.tw::348fb45a-d8b2-4bea-b5b1-e0f2bea58a10" providerId="AD" clId="Web-{3D6264FE-831C-9772-BCA1-72EE2A9CA9F5}" dt="2021-09-08T15:39:52.805" v="4013" actId="1076"/>
          <ac:picMkLst>
            <pc:docMk/>
            <pc:sldMk cId="1989421186" sldId="272"/>
            <ac:picMk id="6" creationId="{B4661EEF-FD38-48C0-9C1E-AEE19C33503A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8T15:38:03.709" v="3996"/>
          <ac:picMkLst>
            <pc:docMk/>
            <pc:sldMk cId="1989421186" sldId="272"/>
            <ac:picMk id="7" creationId="{D2864A83-F521-4D8B-AA24-6F98F3575C8A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8T15:38:04.349" v="3998"/>
          <ac:picMkLst>
            <pc:docMk/>
            <pc:sldMk cId="1989421186" sldId="272"/>
            <ac:picMk id="8" creationId="{2CE6082D-43CA-42BA-8938-7F283FF3FCC5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8T15:38:02.037" v="3995"/>
          <ac:picMkLst>
            <pc:docMk/>
            <pc:sldMk cId="1989421186" sldId="272"/>
            <ac:picMk id="10" creationId="{899F0F11-89D2-4E5B-A1FB-2D093998616A}"/>
          </ac:picMkLst>
        </pc:picChg>
        <pc:picChg chg="add del mod">
          <ac:chgData name="何路" userId="S::m09158023@o365.mcut.edu.tw::348fb45a-d8b2-4bea-b5b1-e0f2bea58a10" providerId="AD" clId="Web-{3D6264FE-831C-9772-BCA1-72EE2A9CA9F5}" dt="2021-09-08T15:55:57.343" v="4073"/>
          <ac:picMkLst>
            <pc:docMk/>
            <pc:sldMk cId="1989421186" sldId="272"/>
            <ac:picMk id="13" creationId="{C60BD374-BAC2-4946-9D66-0DA880241B97}"/>
          </ac:picMkLst>
        </pc:picChg>
      </pc:sldChg>
      <pc:sldChg chg="addSp delSp modSp add replId">
        <pc:chgData name="何路" userId="S::m09158023@o365.mcut.edu.tw::348fb45a-d8b2-4bea-b5b1-e0f2bea58a10" providerId="AD" clId="Web-{3D6264FE-831C-9772-BCA1-72EE2A9CA9F5}" dt="2021-09-09T02:44:14.140" v="4127" actId="20577"/>
        <pc:sldMkLst>
          <pc:docMk/>
          <pc:sldMk cId="1335700685" sldId="273"/>
        </pc:sldMkLst>
        <pc:spChg chg="add mod">
          <ac:chgData name="何路" userId="S::m09158023@o365.mcut.edu.tw::348fb45a-d8b2-4bea-b5b1-e0f2bea58a10" providerId="AD" clId="Web-{3D6264FE-831C-9772-BCA1-72EE2A9CA9F5}" dt="2021-09-09T02:42:12.914" v="4125" actId="20577"/>
          <ac:spMkLst>
            <pc:docMk/>
            <pc:sldMk cId="1335700685" sldId="273"/>
            <ac:spMk id="5" creationId="{443697BF-F929-4556-95A8-891A925AFF9E}"/>
          </ac:spMkLst>
        </pc:spChg>
        <pc:spChg chg="add del mod">
          <ac:chgData name="何路" userId="S::m09158023@o365.mcut.edu.tw::348fb45a-d8b2-4bea-b5b1-e0f2bea58a10" providerId="AD" clId="Web-{3D6264FE-831C-9772-BCA1-72EE2A9CA9F5}" dt="2021-09-08T15:54:44.419" v="4048"/>
          <ac:spMkLst>
            <pc:docMk/>
            <pc:sldMk cId="1335700685" sldId="273"/>
            <ac:spMk id="6" creationId="{47604F6D-4F21-4E0C-AB7F-D3AE47CBBFDA}"/>
          </ac:spMkLst>
        </pc:spChg>
        <pc:spChg chg="del">
          <ac:chgData name="何路" userId="S::m09158023@o365.mcut.edu.tw::348fb45a-d8b2-4bea-b5b1-e0f2bea58a10" providerId="AD" clId="Web-{3D6264FE-831C-9772-BCA1-72EE2A9CA9F5}" dt="2021-09-07T17:12:27.593" v="1403"/>
          <ac:spMkLst>
            <pc:docMk/>
            <pc:sldMk cId="1335700685" sldId="273"/>
            <ac:spMk id="6" creationId="{56B99002-24EB-40DF-AB56-5E22881C3E1E}"/>
          </ac:spMkLst>
        </pc:spChg>
        <pc:spChg chg="add mod">
          <ac:chgData name="何路" userId="S::m09158023@o365.mcut.edu.tw::348fb45a-d8b2-4bea-b5b1-e0f2bea58a10" providerId="AD" clId="Web-{3D6264FE-831C-9772-BCA1-72EE2A9CA9F5}" dt="2021-09-08T15:56:43.578" v="4088" actId="1076"/>
          <ac:spMkLst>
            <pc:docMk/>
            <pc:sldMk cId="1335700685" sldId="273"/>
            <ac:spMk id="8" creationId="{FF76414F-F2D2-402E-B419-8EBBA0C5EDC4}"/>
          </ac:spMkLst>
        </pc:spChg>
        <pc:spChg chg="del">
          <ac:chgData name="何路" userId="S::m09158023@o365.mcut.edu.tw::348fb45a-d8b2-4bea-b5b1-e0f2bea58a10" providerId="AD" clId="Web-{3D6264FE-831C-9772-BCA1-72EE2A9CA9F5}" dt="2021-09-07T16:59:31.798" v="1123"/>
          <ac:spMkLst>
            <pc:docMk/>
            <pc:sldMk cId="1335700685" sldId="273"/>
            <ac:spMk id="9" creationId="{92F81496-164A-4CD1-AD7E-FB3FE3D6B34A}"/>
          </ac:spMkLst>
        </pc:spChg>
        <pc:spChg chg="add mod">
          <ac:chgData name="何路" userId="S::m09158023@o365.mcut.edu.tw::348fb45a-d8b2-4bea-b5b1-e0f2bea58a10" providerId="AD" clId="Web-{3D6264FE-831C-9772-BCA1-72EE2A9CA9F5}" dt="2021-09-09T02:44:14.140" v="4127" actId="20577"/>
          <ac:spMkLst>
            <pc:docMk/>
            <pc:sldMk cId="1335700685" sldId="273"/>
            <ac:spMk id="11" creationId="{2AFC3253-FE76-485E-8D9F-8397BC778C63}"/>
          </ac:spMkLst>
        </pc:spChg>
        <pc:spChg chg="add">
          <ac:chgData name="何路" userId="S::m09158023@o365.mcut.edu.tw::348fb45a-d8b2-4bea-b5b1-e0f2bea58a10" providerId="AD" clId="Web-{3D6264FE-831C-9772-BCA1-72EE2A9CA9F5}" dt="2021-09-07T17:13:09.829" v="1422"/>
          <ac:spMkLst>
            <pc:docMk/>
            <pc:sldMk cId="1335700685" sldId="273"/>
            <ac:spMk id="12" creationId="{3D52C564-1343-4D74-8FE4-30C19BC333BF}"/>
          </ac:spMkLst>
        </pc:spChg>
        <pc:spChg chg="add mod">
          <ac:chgData name="何路" userId="S::m09158023@o365.mcut.edu.tw::348fb45a-d8b2-4bea-b5b1-e0f2bea58a10" providerId="AD" clId="Web-{3D6264FE-831C-9772-BCA1-72EE2A9CA9F5}" dt="2021-09-09T02:25:18.506" v="4121" actId="20577"/>
          <ac:spMkLst>
            <pc:docMk/>
            <pc:sldMk cId="1335700685" sldId="273"/>
            <ac:spMk id="14" creationId="{4667F8D8-276A-4339-BDEA-607B9E9BE965}"/>
          </ac:spMkLst>
        </pc:spChg>
        <pc:picChg chg="add del mod">
          <ac:chgData name="何路" userId="S::m09158023@o365.mcut.edu.tw::348fb45a-d8b2-4bea-b5b1-e0f2bea58a10" providerId="AD" clId="Web-{3D6264FE-831C-9772-BCA1-72EE2A9CA9F5}" dt="2021-09-08T15:54:44.419" v="4049"/>
          <ac:picMkLst>
            <pc:docMk/>
            <pc:sldMk cId="1335700685" sldId="273"/>
            <ac:picMk id="3" creationId="{1C240E3C-9B3E-43B2-8D53-6C0098E839EA}"/>
          </ac:picMkLst>
        </pc:picChg>
        <pc:picChg chg="del">
          <ac:chgData name="何路" userId="S::m09158023@o365.mcut.edu.tw::348fb45a-d8b2-4bea-b5b1-e0f2bea58a10" providerId="AD" clId="Web-{3D6264FE-831C-9772-BCA1-72EE2A9CA9F5}" dt="2021-09-07T16:59:31.798" v="1127"/>
          <ac:picMkLst>
            <pc:docMk/>
            <pc:sldMk cId="1335700685" sldId="273"/>
            <ac:picMk id="3" creationId="{F08BB950-6329-4AC5-AD03-9E226882F743}"/>
          </ac:picMkLst>
        </pc:picChg>
        <pc:picChg chg="del">
          <ac:chgData name="何路" userId="S::m09158023@o365.mcut.edu.tw::348fb45a-d8b2-4bea-b5b1-e0f2bea58a10" providerId="AD" clId="Web-{3D6264FE-831C-9772-BCA1-72EE2A9CA9F5}" dt="2021-09-07T16:59:31.798" v="1126"/>
          <ac:picMkLst>
            <pc:docMk/>
            <pc:sldMk cId="1335700685" sldId="273"/>
            <ac:picMk id="4" creationId="{6AE0A8A2-A566-4503-A8E8-247E60EFA7F0}"/>
          </ac:picMkLst>
        </pc:picChg>
        <pc:picChg chg="add mod">
          <ac:chgData name="何路" userId="S::m09158023@o365.mcut.edu.tw::348fb45a-d8b2-4bea-b5b1-e0f2bea58a10" providerId="AD" clId="Web-{3D6264FE-831C-9772-BCA1-72EE2A9CA9F5}" dt="2021-09-08T15:56:43.562" v="4086" actId="1076"/>
          <ac:picMkLst>
            <pc:docMk/>
            <pc:sldMk cId="1335700685" sldId="273"/>
            <ac:picMk id="4" creationId="{FAA1BD0F-311C-486D-961D-6C12C6D64EC7}"/>
          </ac:picMkLst>
        </pc:picChg>
        <pc:picChg chg="add mod">
          <ac:chgData name="何路" userId="S::m09158023@o365.mcut.edu.tw::348fb45a-d8b2-4bea-b5b1-e0f2bea58a10" providerId="AD" clId="Web-{3D6264FE-831C-9772-BCA1-72EE2A9CA9F5}" dt="2021-09-08T15:56:43.578" v="4087" actId="1076"/>
          <ac:picMkLst>
            <pc:docMk/>
            <pc:sldMk cId="1335700685" sldId="273"/>
            <ac:picMk id="7" creationId="{586C67F0-1DA4-4E0E-959A-39A3856DE19B}"/>
          </ac:picMkLst>
        </pc:picChg>
        <pc:picChg chg="del">
          <ac:chgData name="何路" userId="S::m09158023@o365.mcut.edu.tw::348fb45a-d8b2-4bea-b5b1-e0f2bea58a10" providerId="AD" clId="Web-{3D6264FE-831C-9772-BCA1-72EE2A9CA9F5}" dt="2021-09-07T16:59:31.798" v="1125"/>
          <ac:picMkLst>
            <pc:docMk/>
            <pc:sldMk cId="1335700685" sldId="273"/>
            <ac:picMk id="7" creationId="{D2864A83-F521-4D8B-AA24-6F98F3575C8A}"/>
          </ac:picMkLst>
        </pc:picChg>
        <pc:picChg chg="del">
          <ac:chgData name="何路" userId="S::m09158023@o365.mcut.edu.tw::348fb45a-d8b2-4bea-b5b1-e0f2bea58a10" providerId="AD" clId="Web-{3D6264FE-831C-9772-BCA1-72EE2A9CA9F5}" dt="2021-09-07T16:59:31.798" v="1124"/>
          <ac:picMkLst>
            <pc:docMk/>
            <pc:sldMk cId="1335700685" sldId="273"/>
            <ac:picMk id="8" creationId="{2CE6082D-43CA-42BA-8938-7F283FF3FCC5}"/>
          </ac:picMkLst>
        </pc:picChg>
        <pc:picChg chg="del">
          <ac:chgData name="何路" userId="S::m09158023@o365.mcut.edu.tw::348fb45a-d8b2-4bea-b5b1-e0f2bea58a10" providerId="AD" clId="Web-{3D6264FE-831C-9772-BCA1-72EE2A9CA9F5}" dt="2021-09-07T16:59:31.798" v="1122"/>
          <ac:picMkLst>
            <pc:docMk/>
            <pc:sldMk cId="1335700685" sldId="273"/>
            <ac:picMk id="10" creationId="{899F0F11-89D2-4E5B-A1FB-2D093998616A}"/>
          </ac:picMkLst>
        </pc:picChg>
        <pc:picChg chg="add mod">
          <ac:chgData name="何路" userId="S::m09158023@o365.mcut.edu.tw::348fb45a-d8b2-4bea-b5b1-e0f2bea58a10" providerId="AD" clId="Web-{3D6264FE-831C-9772-BCA1-72EE2A9CA9F5}" dt="2021-09-08T15:56:52.016" v="4092" actId="14100"/>
          <ac:picMkLst>
            <pc:docMk/>
            <pc:sldMk cId="1335700685" sldId="273"/>
            <ac:picMk id="13" creationId="{400A175B-06F5-44C9-B728-F65D545EAFEB}"/>
          </ac:picMkLst>
        </pc:picChg>
      </pc:sldChg>
      <pc:sldChg chg="addSp delSp modSp add replId">
        <pc:chgData name="何路" userId="S::m09158023@o365.mcut.edu.tw::348fb45a-d8b2-4bea-b5b1-e0f2bea58a10" providerId="AD" clId="Web-{3D6264FE-831C-9772-BCA1-72EE2A9CA9F5}" dt="2021-09-09T02:54:03.500" v="4263" actId="20577"/>
        <pc:sldMkLst>
          <pc:docMk/>
          <pc:sldMk cId="592474670" sldId="274"/>
        </pc:sldMkLst>
        <pc:spChg chg="add mod">
          <ac:chgData name="何路" userId="S::m09158023@o365.mcut.edu.tw::348fb45a-d8b2-4bea-b5b1-e0f2bea58a10" providerId="AD" clId="Web-{3D6264FE-831C-9772-BCA1-72EE2A9CA9F5}" dt="2021-09-09T02:50:10.987" v="4140" actId="1076"/>
          <ac:spMkLst>
            <pc:docMk/>
            <pc:sldMk cId="592474670" sldId="274"/>
            <ac:spMk id="3" creationId="{55D56BBA-2295-41E1-BE65-BEC836B506DD}"/>
          </ac:spMkLst>
        </pc:spChg>
        <pc:spChg chg="add">
          <ac:chgData name="何路" userId="S::m09158023@o365.mcut.edu.tw::348fb45a-d8b2-4bea-b5b1-e0f2bea58a10" providerId="AD" clId="Web-{3D6264FE-831C-9772-BCA1-72EE2A9CA9F5}" dt="2021-09-07T17:13:12.283" v="1423"/>
          <ac:spMkLst>
            <pc:docMk/>
            <pc:sldMk cId="592474670" sldId="274"/>
            <ac:spMk id="4" creationId="{AE97A761-C93D-44F6-8C44-3F02EE56E322}"/>
          </ac:spMkLst>
        </pc:spChg>
        <pc:spChg chg="del">
          <ac:chgData name="何路" userId="S::m09158023@o365.mcut.edu.tw::348fb45a-d8b2-4bea-b5b1-e0f2bea58a10" providerId="AD" clId="Web-{3D6264FE-831C-9772-BCA1-72EE2A9CA9F5}" dt="2021-09-07T17:06:18.101" v="1290"/>
          <ac:spMkLst>
            <pc:docMk/>
            <pc:sldMk cId="592474670" sldId="274"/>
            <ac:spMk id="5" creationId="{443697BF-F929-4556-95A8-891A925AFF9E}"/>
          </ac:spMkLst>
        </pc:spChg>
        <pc:spChg chg="add mod">
          <ac:chgData name="何路" userId="S::m09158023@o365.mcut.edu.tw::348fb45a-d8b2-4bea-b5b1-e0f2bea58a10" providerId="AD" clId="Web-{3D6264FE-831C-9772-BCA1-72EE2A9CA9F5}" dt="2021-09-09T02:53:44.593" v="4249" actId="1076"/>
          <ac:spMkLst>
            <pc:docMk/>
            <pc:sldMk cId="592474670" sldId="274"/>
            <ac:spMk id="5" creationId="{6B54FBD7-B619-4785-ACA6-E0DBB770E5E4}"/>
          </ac:spMkLst>
        </pc:spChg>
        <pc:spChg chg="add mod">
          <ac:chgData name="何路" userId="S::m09158023@o365.mcut.edu.tw::348fb45a-d8b2-4bea-b5b1-e0f2bea58a10" providerId="AD" clId="Web-{3D6264FE-831C-9772-BCA1-72EE2A9CA9F5}" dt="2021-09-09T02:50:09.440" v="4139" actId="1076"/>
          <ac:spMkLst>
            <pc:docMk/>
            <pc:sldMk cId="592474670" sldId="274"/>
            <ac:spMk id="6" creationId="{48AA53CB-EE99-495E-904E-E3E1B1F51375}"/>
          </ac:spMkLst>
        </pc:spChg>
        <pc:spChg chg="del">
          <ac:chgData name="何路" userId="S::m09158023@o365.mcut.edu.tw::348fb45a-d8b2-4bea-b5b1-e0f2bea58a10" providerId="AD" clId="Web-{3D6264FE-831C-9772-BCA1-72EE2A9CA9F5}" dt="2021-09-07T17:12:35.562" v="1405"/>
          <ac:spMkLst>
            <pc:docMk/>
            <pc:sldMk cId="592474670" sldId="274"/>
            <ac:spMk id="6" creationId="{56B99002-24EB-40DF-AB56-5E22881C3E1E}"/>
          </ac:spMkLst>
        </pc:spChg>
        <pc:spChg chg="add del">
          <ac:chgData name="何路" userId="S::m09158023@o365.mcut.edu.tw::348fb45a-d8b2-4bea-b5b1-e0f2bea58a10" providerId="AD" clId="Web-{3D6264FE-831C-9772-BCA1-72EE2A9CA9F5}" dt="2021-09-08T15:55:36.014" v="4061"/>
          <ac:spMkLst>
            <pc:docMk/>
            <pc:sldMk cId="592474670" sldId="274"/>
            <ac:spMk id="7" creationId="{83287C1E-49D9-423D-AC14-71E8CCCD4D08}"/>
          </ac:spMkLst>
        </pc:spChg>
        <pc:spChg chg="add del mod">
          <ac:chgData name="何路" userId="S::m09158023@o365.mcut.edu.tw::348fb45a-d8b2-4bea-b5b1-e0f2bea58a10" providerId="AD" clId="Web-{3D6264FE-831C-9772-BCA1-72EE2A9CA9F5}" dt="2021-09-09T02:54:03.500" v="4263" actId="20577"/>
          <ac:spMkLst>
            <pc:docMk/>
            <pc:sldMk cId="592474670" sldId="274"/>
            <ac:spMk id="8" creationId="{6031CE30-29C9-40B8-9EAF-EB9F7DA11F07}"/>
          </ac:spMkLst>
        </pc:spChg>
        <pc:spChg chg="add mod">
          <ac:chgData name="何路" userId="S::m09158023@o365.mcut.edu.tw::348fb45a-d8b2-4bea-b5b1-e0f2bea58a10" providerId="AD" clId="Web-{3D6264FE-831C-9772-BCA1-72EE2A9CA9F5}" dt="2021-09-09T02:53:53.250" v="4251" actId="1076"/>
          <ac:spMkLst>
            <pc:docMk/>
            <pc:sldMk cId="592474670" sldId="274"/>
            <ac:spMk id="9" creationId="{2FE06747-797A-4466-A378-E63539D4A0AA}"/>
          </ac:spMkLst>
        </pc:spChg>
        <pc:spChg chg="add del mod">
          <ac:chgData name="何路" userId="S::m09158023@o365.mcut.edu.tw::348fb45a-d8b2-4bea-b5b1-e0f2bea58a10" providerId="AD" clId="Web-{3D6264FE-831C-9772-BCA1-72EE2A9CA9F5}" dt="2021-09-09T02:52:33.073" v="4223"/>
          <ac:spMkLst>
            <pc:docMk/>
            <pc:sldMk cId="592474670" sldId="274"/>
            <ac:spMk id="10" creationId="{6AA0C6AE-0612-4E7B-A44A-0B1CB4461AFC}"/>
          </ac:spMkLst>
        </pc:spChg>
        <pc:spChg chg="del">
          <ac:chgData name="何路" userId="S::m09158023@o365.mcut.edu.tw::348fb45a-d8b2-4bea-b5b1-e0f2bea58a10" providerId="AD" clId="Web-{3D6264FE-831C-9772-BCA1-72EE2A9CA9F5}" dt="2021-09-07T17:06:20.539" v="1291"/>
          <ac:spMkLst>
            <pc:docMk/>
            <pc:sldMk cId="592474670" sldId="274"/>
            <ac:spMk id="11" creationId="{2AFC3253-FE76-485E-8D9F-8397BC778C63}"/>
          </ac:spMkLst>
        </pc:spChg>
        <pc:picChg chg="add del">
          <ac:chgData name="何路" userId="S::m09158023@o365.mcut.edu.tw::348fb45a-d8b2-4bea-b5b1-e0f2bea58a10" providerId="AD" clId="Web-{3D6264FE-831C-9772-BCA1-72EE2A9CA9F5}" dt="2021-09-08T15:55:36.014" v="4062"/>
          <ac:picMkLst>
            <pc:docMk/>
            <pc:sldMk cId="592474670" sldId="274"/>
            <ac:picMk id="6" creationId="{FD0ADD67-FBA8-4993-913E-44D147BAA841}"/>
          </ac:picMkLst>
        </pc:picChg>
      </pc:sldChg>
      <pc:sldChg chg="addSp delSp modSp add del replId">
        <pc:chgData name="何路" userId="S::m09158023@o365.mcut.edu.tw::348fb45a-d8b2-4bea-b5b1-e0f2bea58a10" providerId="AD" clId="Web-{3D6264FE-831C-9772-BCA1-72EE2A9CA9F5}" dt="2021-09-08T13:04:37.933" v="3426"/>
        <pc:sldMkLst>
          <pc:docMk/>
          <pc:sldMk cId="3740680725" sldId="275"/>
        </pc:sldMkLst>
        <pc:spChg chg="mod">
          <ac:chgData name="何路" userId="S::m09158023@o365.mcut.edu.tw::348fb45a-d8b2-4bea-b5b1-e0f2bea58a10" providerId="AD" clId="Web-{3D6264FE-831C-9772-BCA1-72EE2A9CA9F5}" dt="2021-09-08T07:11:53.495" v="2231" actId="20577"/>
          <ac:spMkLst>
            <pc:docMk/>
            <pc:sldMk cId="3740680725" sldId="275"/>
            <ac:spMk id="3" creationId="{812EC300-60BA-4426-AA63-B1FA8DD3565B}"/>
          </ac:spMkLst>
        </pc:spChg>
        <pc:graphicFrameChg chg="mod modGraphic">
          <ac:chgData name="何路" userId="S::m09158023@o365.mcut.edu.tw::348fb45a-d8b2-4bea-b5b1-e0f2bea58a10" providerId="AD" clId="Web-{3D6264FE-831C-9772-BCA1-72EE2A9CA9F5}" dt="2021-09-08T07:21:24.380" v="2680"/>
          <ac:graphicFrameMkLst>
            <pc:docMk/>
            <pc:sldMk cId="3740680725" sldId="275"/>
            <ac:graphicFrameMk id="4" creationId="{D9C9A2B7-E4EE-41DC-96F5-D74342A18169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07:12:42.637" v="2234"/>
          <ac:graphicFrameMkLst>
            <pc:docMk/>
            <pc:sldMk cId="3740680725" sldId="275"/>
            <ac:graphicFrameMk id="6" creationId="{EDD352CB-FD4F-41DC-BF87-5401921AABBE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07:13:06.496" v="2236"/>
          <ac:graphicFrameMkLst>
            <pc:docMk/>
            <pc:sldMk cId="3740680725" sldId="275"/>
            <ac:graphicFrameMk id="8" creationId="{5C3D60E2-F6DC-427B-8717-DA37A218AD2F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07:13:20.294" v="2238"/>
          <ac:graphicFrameMkLst>
            <pc:docMk/>
            <pc:sldMk cId="3740680725" sldId="275"/>
            <ac:graphicFrameMk id="10" creationId="{57A0645F-659F-49FE-8A2C-EDA9751C10F5}"/>
          </ac:graphicFrameMkLst>
        </pc:graphicFrameChg>
        <pc:graphicFrameChg chg="add del mod modGraphic">
          <ac:chgData name="何路" userId="S::m09158023@o365.mcut.edu.tw::348fb45a-d8b2-4bea-b5b1-e0f2bea58a10" providerId="AD" clId="Web-{3D6264FE-831C-9772-BCA1-72EE2A9CA9F5}" dt="2021-09-08T07:19:17.503" v="2607"/>
          <ac:graphicFrameMkLst>
            <pc:docMk/>
            <pc:sldMk cId="3740680725" sldId="275"/>
            <ac:graphicFrameMk id="11" creationId="{35D6FA15-678D-43EE-849A-18291FBBAA07}"/>
          </ac:graphicFrameMkLst>
        </pc:graphicFrameChg>
      </pc:sldChg>
      <pc:sldChg chg="modSp add del replId">
        <pc:chgData name="何路" userId="S::m09158023@o365.mcut.edu.tw::348fb45a-d8b2-4bea-b5b1-e0f2bea58a10" providerId="AD" clId="Web-{3D6264FE-831C-9772-BCA1-72EE2A9CA9F5}" dt="2021-09-08T07:15:02.874" v="2249"/>
        <pc:sldMkLst>
          <pc:docMk/>
          <pc:sldMk cId="3658538025" sldId="276"/>
        </pc:sldMkLst>
        <pc:spChg chg="mod">
          <ac:chgData name="何路" userId="S::m09158023@o365.mcut.edu.tw::348fb45a-d8b2-4bea-b5b1-e0f2bea58a10" providerId="AD" clId="Web-{3D6264FE-831C-9772-BCA1-72EE2A9CA9F5}" dt="2021-09-08T07:11:50.448" v="2230" actId="20577"/>
          <ac:spMkLst>
            <pc:docMk/>
            <pc:sldMk cId="3658538025" sldId="276"/>
            <ac:spMk id="6" creationId="{56B99002-24EB-40DF-AB56-5E22881C3E1E}"/>
          </ac:spMkLst>
        </pc:spChg>
        <pc:graphicFrameChg chg="mod modGraphic">
          <ac:chgData name="何路" userId="S::m09158023@o365.mcut.edu.tw::348fb45a-d8b2-4bea-b5b1-e0f2bea58a10" providerId="AD" clId="Web-{3D6264FE-831C-9772-BCA1-72EE2A9CA9F5}" dt="2021-09-08T06:43:53.778" v="1858"/>
          <ac:graphicFrameMkLst>
            <pc:docMk/>
            <pc:sldMk cId="3658538025" sldId="276"/>
            <ac:graphicFrameMk id="4" creationId="{D9C9A2B7-E4EE-41DC-96F5-D74342A18169}"/>
          </ac:graphicFrameMkLst>
        </pc:graphicFrameChg>
      </pc:sldChg>
      <pc:sldChg chg="addSp delSp modSp add replId">
        <pc:chgData name="何路" userId="S::m09158023@o365.mcut.edu.tw::348fb45a-d8b2-4bea-b5b1-e0f2bea58a10" providerId="AD" clId="Web-{3D6264FE-831C-9772-BCA1-72EE2A9CA9F5}" dt="2021-09-09T03:59:34.999" v="4401"/>
        <pc:sldMkLst>
          <pc:docMk/>
          <pc:sldMk cId="3097176034" sldId="277"/>
        </pc:sldMkLst>
        <pc:spChg chg="mod">
          <ac:chgData name="何路" userId="S::m09158023@o365.mcut.edu.tw::348fb45a-d8b2-4bea-b5b1-e0f2bea58a10" providerId="AD" clId="Web-{3D6264FE-831C-9772-BCA1-72EE2A9CA9F5}" dt="2021-09-08T07:11:46.729" v="2229" actId="20577"/>
          <ac:spMkLst>
            <pc:docMk/>
            <pc:sldMk cId="3097176034" sldId="277"/>
            <ac:spMk id="3" creationId="{812EC300-60BA-4426-AA63-B1FA8DD3565B}"/>
          </ac:spMkLst>
        </pc:spChg>
        <pc:graphicFrameChg chg="mod modGraphic">
          <ac:chgData name="何路" userId="S::m09158023@o365.mcut.edu.tw::348fb45a-d8b2-4bea-b5b1-e0f2bea58a10" providerId="AD" clId="Web-{3D6264FE-831C-9772-BCA1-72EE2A9CA9F5}" dt="2021-09-09T03:59:34.999" v="4401"/>
          <ac:graphicFrameMkLst>
            <pc:docMk/>
            <pc:sldMk cId="3097176034" sldId="277"/>
            <ac:graphicFrameMk id="4" creationId="{D9C9A2B7-E4EE-41DC-96F5-D74342A18169}"/>
          </ac:graphicFrameMkLst>
        </pc:graphicFrameChg>
        <pc:graphicFrameChg chg="add del mod modGraphic">
          <ac:chgData name="何路" userId="S::m09158023@o365.mcut.edu.tw::348fb45a-d8b2-4bea-b5b1-e0f2bea58a10" providerId="AD" clId="Web-{3D6264FE-831C-9772-BCA1-72EE2A9CA9F5}" dt="2021-09-08T07:18:08.455" v="2435"/>
          <ac:graphicFrameMkLst>
            <pc:docMk/>
            <pc:sldMk cId="3097176034" sldId="277"/>
            <ac:graphicFrameMk id="5" creationId="{4B1239B6-081F-4648-A1B4-DD5B5D1F54F7}"/>
          </ac:graphicFrameMkLst>
        </pc:graphicFrameChg>
      </pc:sldChg>
      <pc:sldChg chg="modSp add del replId">
        <pc:chgData name="何路" userId="S::m09158023@o365.mcut.edu.tw::348fb45a-d8b2-4bea-b5b1-e0f2bea58a10" providerId="AD" clId="Web-{3D6264FE-831C-9772-BCA1-72EE2A9CA9F5}" dt="2021-09-08T07:22:02.084" v="2684"/>
        <pc:sldMkLst>
          <pc:docMk/>
          <pc:sldMk cId="3663957811" sldId="278"/>
        </pc:sldMkLst>
        <pc:spChg chg="mod">
          <ac:chgData name="何路" userId="S::m09158023@o365.mcut.edu.tw::348fb45a-d8b2-4bea-b5b1-e0f2bea58a10" providerId="AD" clId="Web-{3D6264FE-831C-9772-BCA1-72EE2A9CA9F5}" dt="2021-09-08T07:11:42.479" v="2228" actId="20577"/>
          <ac:spMkLst>
            <pc:docMk/>
            <pc:sldMk cId="3663957811" sldId="278"/>
            <ac:spMk id="6" creationId="{56B99002-24EB-40DF-AB56-5E22881C3E1E}"/>
          </ac:spMkLst>
        </pc:spChg>
        <pc:graphicFrameChg chg="mod modGraphic">
          <ac:chgData name="何路" userId="S::m09158023@o365.mcut.edu.tw::348fb45a-d8b2-4bea-b5b1-e0f2bea58a10" providerId="AD" clId="Web-{3D6264FE-831C-9772-BCA1-72EE2A9CA9F5}" dt="2021-09-08T07:08:55.601" v="2166"/>
          <ac:graphicFrameMkLst>
            <pc:docMk/>
            <pc:sldMk cId="3663957811" sldId="278"/>
            <ac:graphicFrameMk id="4" creationId="{D9C9A2B7-E4EE-41DC-96F5-D74342A18169}"/>
          </ac:graphicFrameMkLst>
        </pc:graphicFrameChg>
      </pc:sldChg>
      <pc:sldChg chg="addSp delSp modSp add">
        <pc:chgData name="何路" userId="S::m09158023@o365.mcut.edu.tw::348fb45a-d8b2-4bea-b5b1-e0f2bea58a10" providerId="AD" clId="Web-{3D6264FE-831C-9772-BCA1-72EE2A9CA9F5}" dt="2021-09-09T03:59:45.890" v="4415"/>
        <pc:sldMkLst>
          <pc:docMk/>
          <pc:sldMk cId="2745235948" sldId="279"/>
        </pc:sldMkLst>
        <pc:spChg chg="add del mod">
          <ac:chgData name="何路" userId="S::m09158023@o365.mcut.edu.tw::348fb45a-d8b2-4bea-b5b1-e0f2bea58a10" providerId="AD" clId="Web-{3D6264FE-831C-9772-BCA1-72EE2A9CA9F5}" dt="2021-09-08T14:02:26.263" v="3635"/>
          <ac:spMkLst>
            <pc:docMk/>
            <pc:sldMk cId="2745235948" sldId="279"/>
            <ac:spMk id="3" creationId="{812EC300-60BA-4426-AA63-B1FA8DD3565B}"/>
          </ac:spMkLst>
        </pc:spChg>
        <pc:spChg chg="add del mod">
          <ac:chgData name="何路" userId="S::m09158023@o365.mcut.edu.tw::348fb45a-d8b2-4bea-b5b1-e0f2bea58a10" providerId="AD" clId="Web-{3D6264FE-831C-9772-BCA1-72EE2A9CA9F5}" dt="2021-09-08T14:02:23.466" v="3634"/>
          <ac:spMkLst>
            <pc:docMk/>
            <pc:sldMk cId="2745235948" sldId="279"/>
            <ac:spMk id="4" creationId="{29C9166B-EDF4-4D31-9410-F86E8D1C296B}"/>
          </ac:spMkLst>
        </pc:spChg>
        <pc:graphicFrameChg chg="del mod modGraphic">
          <ac:chgData name="何路" userId="S::m09158023@o365.mcut.edu.tw::348fb45a-d8b2-4bea-b5b1-e0f2bea58a10" providerId="AD" clId="Web-{3D6264FE-831C-9772-BCA1-72EE2A9CA9F5}" dt="2021-09-08T07:22:51.460" v="2685"/>
          <ac:graphicFrameMkLst>
            <pc:docMk/>
            <pc:sldMk cId="2745235948" sldId="279"/>
            <ac:graphicFrameMk id="4" creationId="{D9C9A2B7-E4EE-41DC-96F5-D74342A18169}"/>
          </ac:graphicFrameMkLst>
        </pc:graphicFrameChg>
        <pc:graphicFrameChg chg="add mod modGraphic">
          <ac:chgData name="何路" userId="S::m09158023@o365.mcut.edu.tw::348fb45a-d8b2-4bea-b5b1-e0f2bea58a10" providerId="AD" clId="Web-{3D6264FE-831C-9772-BCA1-72EE2A9CA9F5}" dt="2021-09-09T03:59:45.890" v="4415"/>
          <ac:graphicFrameMkLst>
            <pc:docMk/>
            <pc:sldMk cId="2745235948" sldId="279"/>
            <ac:graphicFrameMk id="5" creationId="{706A7A17-79CB-4B43-BCB8-DDFFD7E7D553}"/>
          </ac:graphicFrameMkLst>
        </pc:graphicFrameChg>
      </pc:sldChg>
      <pc:sldChg chg="addSp delSp modSp add replId">
        <pc:chgData name="何路" userId="S::m09158023@o365.mcut.edu.tw::348fb45a-d8b2-4bea-b5b1-e0f2bea58a10" providerId="AD" clId="Web-{3D6264FE-831C-9772-BCA1-72EE2A9CA9F5}" dt="2021-09-09T04:02:13.876" v="4417"/>
        <pc:sldMkLst>
          <pc:docMk/>
          <pc:sldMk cId="20848397" sldId="280"/>
        </pc:sldMkLst>
        <pc:spChg chg="mod">
          <ac:chgData name="何路" userId="S::m09158023@o365.mcut.edu.tw::348fb45a-d8b2-4bea-b5b1-e0f2bea58a10" providerId="AD" clId="Web-{3D6264FE-831C-9772-BCA1-72EE2A9CA9F5}" dt="2021-09-08T15:23:01.187" v="3991" actId="20577"/>
          <ac:spMkLst>
            <pc:docMk/>
            <pc:sldMk cId="20848397" sldId="280"/>
            <ac:spMk id="3" creationId="{812EC300-60BA-4426-AA63-B1FA8DD3565B}"/>
          </ac:spMkLst>
        </pc:spChg>
        <pc:spChg chg="add mod">
          <ac:chgData name="何路" userId="S::m09158023@o365.mcut.edu.tw::348fb45a-d8b2-4bea-b5b1-e0f2bea58a10" providerId="AD" clId="Web-{3D6264FE-831C-9772-BCA1-72EE2A9CA9F5}" dt="2021-09-08T14:15:05.858" v="3652" actId="20577"/>
          <ac:spMkLst>
            <pc:docMk/>
            <pc:sldMk cId="20848397" sldId="280"/>
            <ac:spMk id="5" creationId="{4A81E321-E78A-4E7C-8E69-D4CE7DFACEA4}"/>
          </ac:spMkLst>
        </pc:spChg>
        <pc:spChg chg="add mod">
          <ac:chgData name="何路" userId="S::m09158023@o365.mcut.edu.tw::348fb45a-d8b2-4bea-b5b1-e0f2bea58a10" providerId="AD" clId="Web-{3D6264FE-831C-9772-BCA1-72EE2A9CA9F5}" dt="2021-09-08T14:18:22.956" v="3664" actId="20577"/>
          <ac:spMkLst>
            <pc:docMk/>
            <pc:sldMk cId="20848397" sldId="280"/>
            <ac:spMk id="6" creationId="{29904B67-6796-46EF-A411-47E9EC0488E6}"/>
          </ac:spMkLst>
        </pc:spChg>
        <pc:graphicFrameChg chg="add mod modGraphic">
          <ac:chgData name="何路" userId="S::m09158023@o365.mcut.edu.tw::348fb45a-d8b2-4bea-b5b1-e0f2bea58a10" providerId="AD" clId="Web-{3D6264FE-831C-9772-BCA1-72EE2A9CA9F5}" dt="2021-09-09T04:02:13.876" v="4417"/>
          <ac:graphicFrameMkLst>
            <pc:docMk/>
            <pc:sldMk cId="20848397" sldId="280"/>
            <ac:graphicFrameMk id="4" creationId="{14507327-4A0A-43A8-BEAA-4D635B4FCBA5}"/>
          </ac:graphicFrameMkLst>
        </pc:graphicFrameChg>
        <pc:graphicFrameChg chg="del mod modGraphic">
          <ac:chgData name="何路" userId="S::m09158023@o365.mcut.edu.tw::348fb45a-d8b2-4bea-b5b1-e0f2bea58a10" providerId="AD" clId="Web-{3D6264FE-831C-9772-BCA1-72EE2A9CA9F5}" dt="2021-09-08T09:06:16.613" v="3025"/>
          <ac:graphicFrameMkLst>
            <pc:docMk/>
            <pc:sldMk cId="20848397" sldId="280"/>
            <ac:graphicFrameMk id="5" creationId="{706A7A17-79CB-4B43-BCB8-DDFFD7E7D553}"/>
          </ac:graphicFrameMkLst>
        </pc:graphicFrameChg>
      </pc:sldChg>
      <pc:sldChg chg="addSp delSp modSp add ord replId">
        <pc:chgData name="何路" userId="S::m09158023@o365.mcut.edu.tw::348fb45a-d8b2-4bea-b5b1-e0f2bea58a10" providerId="AD" clId="Web-{3D6264FE-831C-9772-BCA1-72EE2A9CA9F5}" dt="2021-09-09T03:59:27.827" v="4388"/>
        <pc:sldMkLst>
          <pc:docMk/>
          <pc:sldMk cId="239820607" sldId="281"/>
        </pc:sldMkLst>
        <pc:spChg chg="mod">
          <ac:chgData name="何路" userId="S::m09158023@o365.mcut.edu.tw::348fb45a-d8b2-4bea-b5b1-e0f2bea58a10" providerId="AD" clId="Web-{3D6264FE-831C-9772-BCA1-72EE2A9CA9F5}" dt="2021-09-08T14:45:08.306" v="3697" actId="20577"/>
          <ac:spMkLst>
            <pc:docMk/>
            <pc:sldMk cId="239820607" sldId="281"/>
            <ac:spMk id="3" creationId="{812EC300-60BA-4426-AA63-B1FA8DD3565B}"/>
          </ac:spMkLst>
        </pc:spChg>
        <pc:graphicFrameChg chg="add del mod modGraphic">
          <ac:chgData name="何路" userId="S::m09158023@o365.mcut.edu.tw::348fb45a-d8b2-4bea-b5b1-e0f2bea58a10" providerId="AD" clId="Web-{3D6264FE-831C-9772-BCA1-72EE2A9CA9F5}" dt="2021-09-09T03:59:27.827" v="4388"/>
          <ac:graphicFrameMkLst>
            <pc:docMk/>
            <pc:sldMk cId="239820607" sldId="281"/>
            <ac:graphicFrameMk id="4" creationId="{D9C9A2B7-E4EE-41DC-96F5-D74342A18169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14:45:44.666" v="3704"/>
          <ac:graphicFrameMkLst>
            <pc:docMk/>
            <pc:sldMk cId="239820607" sldId="281"/>
            <ac:graphicFrameMk id="6" creationId="{5F31D57C-1B13-4CA0-8D8A-36BCEE888E88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14:46:18.573" v="3709"/>
          <ac:graphicFrameMkLst>
            <pc:docMk/>
            <pc:sldMk cId="239820607" sldId="281"/>
            <ac:graphicFrameMk id="8" creationId="{7C7B0217-9332-4FED-ADA8-3ABA113FBC8B}"/>
          </ac:graphicFrameMkLst>
        </pc:graphicFrameChg>
        <pc:graphicFrameChg chg="add del mod">
          <ac:chgData name="何路" userId="S::m09158023@o365.mcut.edu.tw::348fb45a-d8b2-4bea-b5b1-e0f2bea58a10" providerId="AD" clId="Web-{3D6264FE-831C-9772-BCA1-72EE2A9CA9F5}" dt="2021-09-08T14:46:31.448" v="3711"/>
          <ac:graphicFrameMkLst>
            <pc:docMk/>
            <pc:sldMk cId="239820607" sldId="281"/>
            <ac:graphicFrameMk id="10" creationId="{8A845665-0A65-4107-85F9-08B0A8601CCF}"/>
          </ac:graphicFrameMkLst>
        </pc:graphicFrameChg>
      </pc:sldChg>
      <pc:sldChg chg="add del replId">
        <pc:chgData name="何路" userId="S::m09158023@o365.mcut.edu.tw::348fb45a-d8b2-4bea-b5b1-e0f2bea58a10" providerId="AD" clId="Web-{3D6264FE-831C-9772-BCA1-72EE2A9CA9F5}" dt="2021-09-08T15:41:24.010" v="4014"/>
        <pc:sldMkLst>
          <pc:docMk/>
          <pc:sldMk cId="3485605136" sldId="282"/>
        </pc:sldMkLst>
      </pc:sldChg>
    </pc:docChg>
  </pc:docChgLst>
  <pc:docChgLst>
    <pc:chgData name="何路" userId="S::m09158023@o365.mcut.edu.tw::348fb45a-d8b2-4bea-b5b1-e0f2bea58a10" providerId="AD" clId="Web-{7411818D-F9CB-C3E1-6549-436817FC8E30}"/>
    <pc:docChg chg="modSld sldOrd">
      <pc:chgData name="何路" userId="S::m09158023@o365.mcut.edu.tw::348fb45a-d8b2-4bea-b5b1-e0f2bea58a10" providerId="AD" clId="Web-{7411818D-F9CB-C3E1-6549-436817FC8E30}" dt="2021-11-03T16:37:23.557" v="480"/>
      <pc:docMkLst>
        <pc:docMk/>
      </pc:docMkLst>
      <pc:sldChg chg="addSp modSp">
        <pc:chgData name="何路" userId="S::m09158023@o365.mcut.edu.tw::348fb45a-d8b2-4bea-b5b1-e0f2bea58a10" providerId="AD" clId="Web-{7411818D-F9CB-C3E1-6549-436817FC8E30}" dt="2021-11-03T16:37:23.557" v="480"/>
        <pc:sldMkLst>
          <pc:docMk/>
          <pc:sldMk cId="1524969037" sldId="326"/>
        </pc:sldMkLst>
        <pc:spChg chg="add mod">
          <ac:chgData name="何路" userId="S::m09158023@o365.mcut.edu.tw::348fb45a-d8b2-4bea-b5b1-e0f2bea58a10" providerId="AD" clId="Web-{7411818D-F9CB-C3E1-6549-436817FC8E30}" dt="2021-11-03T16:12:23.478" v="130" actId="14100"/>
          <ac:spMkLst>
            <pc:docMk/>
            <pc:sldMk cId="1524969037" sldId="326"/>
            <ac:spMk id="4" creationId="{099BCC86-24AE-42A4-B8F1-061E1E7D4D69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6:18.993" v="466" actId="1076"/>
          <ac:spMkLst>
            <pc:docMk/>
            <pc:sldMk cId="1524969037" sldId="326"/>
            <ac:spMk id="10" creationId="{26021E67-DAEA-4BB4-9DE3-3E9DAA8CDC74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7:23.557" v="480"/>
          <ac:spMkLst>
            <pc:docMk/>
            <pc:sldMk cId="1524969037" sldId="326"/>
            <ac:spMk id="12" creationId="{18F546D5-EFBD-4772-82D6-F7553C3515B2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7:23.557" v="479"/>
          <ac:spMkLst>
            <pc:docMk/>
            <pc:sldMk cId="1524969037" sldId="326"/>
            <ac:spMk id="16" creationId="{D9B11A69-2245-4833-8835-D2A41805A193}"/>
          </ac:spMkLst>
        </pc:spChg>
        <pc:spChg chg="add">
          <ac:chgData name="何路" userId="S::m09158023@o365.mcut.edu.tw::348fb45a-d8b2-4bea-b5b1-e0f2bea58a10" providerId="AD" clId="Web-{7411818D-F9CB-C3E1-6549-436817FC8E30}" dt="2021-11-03T16:33:45.053" v="433"/>
          <ac:spMkLst>
            <pc:docMk/>
            <pc:sldMk cId="1524969037" sldId="326"/>
            <ac:spMk id="18" creationId="{1C824880-CFA2-4FF3-90C8-0DFF2198ABAB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6:28.009" v="469" actId="1076"/>
          <ac:spMkLst>
            <pc:docMk/>
            <pc:sldMk cId="1524969037" sldId="326"/>
            <ac:spMk id="22" creationId="{CD789BA5-0F65-41CB-8D57-F10EFD193295}"/>
          </ac:spMkLst>
        </pc:spChg>
        <pc:spChg chg="add">
          <ac:chgData name="何路" userId="S::m09158023@o365.mcut.edu.tw::348fb45a-d8b2-4bea-b5b1-e0f2bea58a10" providerId="AD" clId="Web-{7411818D-F9CB-C3E1-6549-436817FC8E30}" dt="2021-11-03T16:33:55.709" v="436"/>
          <ac:spMkLst>
            <pc:docMk/>
            <pc:sldMk cId="1524969037" sldId="326"/>
            <ac:spMk id="24" creationId="{C9EE5E6C-2D5A-467C-91E9-A00A38716FE6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4:51.132" v="447" actId="1076"/>
          <ac:spMkLst>
            <pc:docMk/>
            <pc:sldMk cId="1524969037" sldId="326"/>
            <ac:spMk id="28" creationId="{DB42BEB2-63E0-481C-A06D-D971AD954793}"/>
          </ac:spMkLst>
        </pc:spChg>
        <pc:spChg chg="add">
          <ac:chgData name="何路" userId="S::m09158023@o365.mcut.edu.tw::348fb45a-d8b2-4bea-b5b1-e0f2bea58a10" providerId="AD" clId="Web-{7411818D-F9CB-C3E1-6549-436817FC8E30}" dt="2021-11-03T16:35:04.492" v="450"/>
          <ac:spMkLst>
            <pc:docMk/>
            <pc:sldMk cId="1524969037" sldId="326"/>
            <ac:spMk id="30" creationId="{2324A17B-AA9D-4D94-B914-D90588815EE3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5:36.883" v="458" actId="1076"/>
          <ac:spMkLst>
            <pc:docMk/>
            <pc:sldMk cId="1524969037" sldId="326"/>
            <ac:spMk id="34" creationId="{061649F3-BB75-467D-845B-B8D8EEC79483}"/>
          </ac:spMkLst>
        </pc:spChg>
        <pc:spChg chg="add">
          <ac:chgData name="何路" userId="S::m09158023@o365.mcut.edu.tw::348fb45a-d8b2-4bea-b5b1-e0f2bea58a10" providerId="AD" clId="Web-{7411818D-F9CB-C3E1-6549-436817FC8E30}" dt="2021-11-03T16:35:57.274" v="460"/>
          <ac:spMkLst>
            <pc:docMk/>
            <pc:sldMk cId="1524969037" sldId="326"/>
            <ac:spMk id="36" creationId="{423696D7-7FBC-4892-9A99-50D307551528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6:21.150" v="467" actId="1076"/>
          <ac:spMkLst>
            <pc:docMk/>
            <pc:sldMk cId="1524969037" sldId="326"/>
            <ac:spMk id="40" creationId="{ADE2425E-2B88-44BE-A1A2-5A4E01424D89}"/>
          </ac:spMkLst>
        </pc:spChg>
        <pc:picChg chg="mod">
          <ac:chgData name="何路" userId="S::m09158023@o365.mcut.edu.tw::348fb45a-d8b2-4bea-b5b1-e0f2bea58a10" providerId="AD" clId="Web-{7411818D-F9CB-C3E1-6549-436817FC8E30}" dt="2021-11-03T16:05:24.385" v="12" actId="14100"/>
          <ac:picMkLst>
            <pc:docMk/>
            <pc:sldMk cId="1524969037" sldId="326"/>
            <ac:picMk id="5" creationId="{7136C139-CF9D-4D47-9128-085E1A5BF967}"/>
          </ac:picMkLst>
        </pc:picChg>
        <pc:picChg chg="mod">
          <ac:chgData name="何路" userId="S::m09158023@o365.mcut.edu.tw::348fb45a-d8b2-4bea-b5b1-e0f2bea58a10" providerId="AD" clId="Web-{7411818D-F9CB-C3E1-6549-436817FC8E30}" dt="2021-11-03T16:05:30.995" v="14" actId="1076"/>
          <ac:picMkLst>
            <pc:docMk/>
            <pc:sldMk cId="1524969037" sldId="326"/>
            <ac:picMk id="6" creationId="{A4D277C6-9D1D-448F-B190-B342039FA688}"/>
          </ac:picMkLst>
        </pc:picChg>
        <pc:picChg chg="mod">
          <ac:chgData name="何路" userId="S::m09158023@o365.mcut.edu.tw::348fb45a-d8b2-4bea-b5b1-e0f2bea58a10" providerId="AD" clId="Web-{7411818D-F9CB-C3E1-6549-436817FC8E30}" dt="2021-11-03T16:05:52.792" v="18" actId="14100"/>
          <ac:picMkLst>
            <pc:docMk/>
            <pc:sldMk cId="1524969037" sldId="326"/>
            <ac:picMk id="7" creationId="{A5388924-C667-4A95-BA36-CA89F2A9832E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36:16.087" v="465" actId="14100"/>
          <ac:cxnSpMkLst>
            <pc:docMk/>
            <pc:sldMk cId="1524969037" sldId="326"/>
            <ac:cxnSpMk id="9" creationId="{095F953C-DF73-4096-BBAD-86F4A15B3C8B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37:23.557" v="478"/>
          <ac:cxnSpMkLst>
            <pc:docMk/>
            <pc:sldMk cId="1524969037" sldId="326"/>
            <ac:cxnSpMk id="14" creationId="{F213906D-4446-4402-81F1-9A755B5291DC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36:45.353" v="472" actId="14100"/>
          <ac:cxnSpMkLst>
            <pc:docMk/>
            <pc:sldMk cId="1524969037" sldId="326"/>
            <ac:cxnSpMk id="20" creationId="{A11E3A71-3A2C-457F-B5BC-1828901AC611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35:30.321" v="457" actId="14100"/>
          <ac:cxnSpMkLst>
            <pc:docMk/>
            <pc:sldMk cId="1524969037" sldId="326"/>
            <ac:cxnSpMk id="26" creationId="{6DB86AD9-F535-4A57-B922-4E08B5EB4FD6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35:40.024" v="459" actId="14100"/>
          <ac:cxnSpMkLst>
            <pc:docMk/>
            <pc:sldMk cId="1524969037" sldId="326"/>
            <ac:cxnSpMk id="32" creationId="{B296B9CE-CCB4-4E80-84B2-2A5547DBAD7B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36:24.822" v="468" actId="14100"/>
          <ac:cxnSpMkLst>
            <pc:docMk/>
            <pc:sldMk cId="1524969037" sldId="326"/>
            <ac:cxnSpMk id="38" creationId="{33E40BDE-664A-4A94-AE6A-1EA31045F9F7}"/>
          </ac:cxnSpMkLst>
        </pc:cxnChg>
      </pc:sldChg>
      <pc:sldChg chg="addSp modSp">
        <pc:chgData name="何路" userId="S::m09158023@o365.mcut.edu.tw::348fb45a-d8b2-4bea-b5b1-e0f2bea58a10" providerId="AD" clId="Web-{7411818D-F9CB-C3E1-6549-436817FC8E30}" dt="2021-11-03T16:29:57.751" v="420" actId="14100"/>
        <pc:sldMkLst>
          <pc:docMk/>
          <pc:sldMk cId="1439712172" sldId="327"/>
        </pc:sldMkLst>
        <pc:spChg chg="add mod">
          <ac:chgData name="何路" userId="S::m09158023@o365.mcut.edu.tw::348fb45a-d8b2-4bea-b5b1-e0f2bea58a10" providerId="AD" clId="Web-{7411818D-F9CB-C3E1-6549-436817FC8E30}" dt="2021-11-03T16:29:12.562" v="406" actId="14100"/>
          <ac:spMkLst>
            <pc:docMk/>
            <pc:sldMk cId="1439712172" sldId="327"/>
            <ac:spMk id="6" creationId="{0E686D08-AE18-4AA6-ACF3-29E79741B92B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9:27.969" v="410" actId="14100"/>
          <ac:spMkLst>
            <pc:docMk/>
            <pc:sldMk cId="1439712172" sldId="327"/>
            <ac:spMk id="7" creationId="{1BC58A7A-FF1B-4606-9C1E-72F592B93287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9:47.641" v="417" actId="14100"/>
          <ac:spMkLst>
            <pc:docMk/>
            <pc:sldMk cId="1439712172" sldId="327"/>
            <ac:spMk id="8" creationId="{39A7E20C-32D1-4708-A0EB-9C5B29F20936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9:57.751" v="420" actId="14100"/>
          <ac:spMkLst>
            <pc:docMk/>
            <pc:sldMk cId="1439712172" sldId="327"/>
            <ac:spMk id="9" creationId="{EEEEF219-B5FE-44DD-84B6-2F6F0B5A6CDA}"/>
          </ac:spMkLst>
        </pc:spChg>
        <pc:picChg chg="mod">
          <ac:chgData name="何路" userId="S::m09158023@o365.mcut.edu.tw::348fb45a-d8b2-4bea-b5b1-e0f2bea58a10" providerId="AD" clId="Web-{7411818D-F9CB-C3E1-6549-436817FC8E30}" dt="2021-11-03T16:29:01.718" v="403" actId="14100"/>
          <ac:picMkLst>
            <pc:docMk/>
            <pc:sldMk cId="1439712172" sldId="327"/>
            <ac:picMk id="4" creationId="{ED25B320-4A83-432F-8ADF-7E85E777561C}"/>
          </ac:picMkLst>
        </pc:picChg>
      </pc:sldChg>
      <pc:sldChg chg="addSp delSp modSp">
        <pc:chgData name="何路" userId="S::m09158023@o365.mcut.edu.tw::348fb45a-d8b2-4bea-b5b1-e0f2bea58a10" providerId="AD" clId="Web-{7411818D-F9CB-C3E1-6549-436817FC8E30}" dt="2021-11-03T16:25:54.620" v="345" actId="14100"/>
        <pc:sldMkLst>
          <pc:docMk/>
          <pc:sldMk cId="1322374469" sldId="328"/>
        </pc:sldMkLst>
        <pc:spChg chg="del mod">
          <ac:chgData name="何路" userId="S::m09158023@o365.mcut.edu.tw::348fb45a-d8b2-4bea-b5b1-e0f2bea58a10" providerId="AD" clId="Web-{7411818D-F9CB-C3E1-6549-436817FC8E30}" dt="2021-11-03T16:08:20.583" v="60"/>
          <ac:spMkLst>
            <pc:docMk/>
            <pc:sldMk cId="1322374469" sldId="328"/>
            <ac:spMk id="4" creationId="{D4F2E0D3-A07F-4059-8D48-61346ACD72EE}"/>
          </ac:spMkLst>
        </pc:spChg>
        <pc:spChg chg="add del">
          <ac:chgData name="何路" userId="S::m09158023@o365.mcut.edu.tw::348fb45a-d8b2-4bea-b5b1-e0f2bea58a10" providerId="AD" clId="Web-{7411818D-F9CB-C3E1-6549-436817FC8E30}" dt="2021-11-03T16:08:18.770" v="59"/>
          <ac:spMkLst>
            <pc:docMk/>
            <pc:sldMk cId="1322374469" sldId="328"/>
            <ac:spMk id="8" creationId="{C28C38EC-58DD-4257-A13E-ED17E772059F}"/>
          </ac:spMkLst>
        </pc:spChg>
        <pc:spChg chg="add mod">
          <ac:chgData name="何路" userId="S::m09158023@o365.mcut.edu.tw::348fb45a-d8b2-4bea-b5b1-e0f2bea58a10" providerId="AD" clId="Web-{7411818D-F9CB-C3E1-6549-436817FC8E30}" dt="2021-11-03T16:08:32.395" v="65" actId="14100"/>
          <ac:spMkLst>
            <pc:docMk/>
            <pc:sldMk cId="1322374469" sldId="328"/>
            <ac:spMk id="15" creationId="{29B4E05B-0ADE-496E-B747-D04B3A672C9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5:47.761" v="344" actId="14100"/>
          <ac:spMkLst>
            <pc:docMk/>
            <pc:sldMk cId="1322374469" sldId="328"/>
            <ac:spMk id="19" creationId="{B4B5C345-5B99-46CC-87AD-31BE38C7826F}"/>
          </ac:spMkLst>
        </pc:spChg>
        <pc:spChg chg="add del">
          <ac:chgData name="何路" userId="S::m09158023@o365.mcut.edu.tw::348fb45a-d8b2-4bea-b5b1-e0f2bea58a10" providerId="AD" clId="Web-{7411818D-F9CB-C3E1-6549-436817FC8E30}" dt="2021-11-03T16:21:26.271" v="267"/>
          <ac:spMkLst>
            <pc:docMk/>
            <pc:sldMk cId="1322374469" sldId="328"/>
            <ac:spMk id="23" creationId="{A2FAA58A-CE61-4DF6-803A-0E2F1B11F146}"/>
          </ac:spMkLst>
        </pc:spChg>
        <pc:picChg chg="del">
          <ac:chgData name="何路" userId="S::m09158023@o365.mcut.edu.tw::348fb45a-d8b2-4bea-b5b1-e0f2bea58a10" providerId="AD" clId="Web-{7411818D-F9CB-C3E1-6549-436817FC8E30}" dt="2021-11-03T16:08:06.879" v="54"/>
          <ac:picMkLst>
            <pc:docMk/>
            <pc:sldMk cId="1322374469" sldId="328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7411818D-F9CB-C3E1-6549-436817FC8E30}" dt="2021-11-03T16:08:06.879" v="53"/>
          <ac:picMkLst>
            <pc:docMk/>
            <pc:sldMk cId="1322374469" sldId="328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08:06.879" v="52"/>
          <ac:picMkLst>
            <pc:docMk/>
            <pc:sldMk cId="1322374469" sldId="328"/>
            <ac:picMk id="7" creationId="{A5388924-C667-4A95-BA36-CA89F2A9832E}"/>
          </ac:picMkLst>
        </pc:picChg>
        <pc:picChg chg="add">
          <ac:chgData name="何路" userId="S::m09158023@o365.mcut.edu.tw::348fb45a-d8b2-4bea-b5b1-e0f2bea58a10" providerId="AD" clId="Web-{7411818D-F9CB-C3E1-6549-436817FC8E30}" dt="2021-11-03T16:08:15.973" v="56"/>
          <ac:picMkLst>
            <pc:docMk/>
            <pc:sldMk cId="1322374469" sldId="328"/>
            <ac:picMk id="10" creationId="{C5997829-BE2B-4425-A93E-A5BDB5BBA594}"/>
          </ac:picMkLst>
        </pc:picChg>
        <pc:picChg chg="add">
          <ac:chgData name="何路" userId="S::m09158023@o365.mcut.edu.tw::348fb45a-d8b2-4bea-b5b1-e0f2bea58a10" providerId="AD" clId="Web-{7411818D-F9CB-C3E1-6549-436817FC8E30}" dt="2021-11-03T16:08:15.989" v="57"/>
          <ac:picMkLst>
            <pc:docMk/>
            <pc:sldMk cId="1322374469" sldId="328"/>
            <ac:picMk id="12" creationId="{61C8511D-02FB-4052-AFAD-FD449E09B93E}"/>
          </ac:picMkLst>
        </pc:picChg>
        <pc:picChg chg="add">
          <ac:chgData name="何路" userId="S::m09158023@o365.mcut.edu.tw::348fb45a-d8b2-4bea-b5b1-e0f2bea58a10" providerId="AD" clId="Web-{7411818D-F9CB-C3E1-6549-436817FC8E30}" dt="2021-11-03T16:08:16.004" v="58"/>
          <ac:picMkLst>
            <pc:docMk/>
            <pc:sldMk cId="1322374469" sldId="328"/>
            <ac:picMk id="14" creationId="{DDC75843-7E73-458C-91AE-EEE7769277FD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25:54.620" v="345" actId="14100"/>
          <ac:cxnSpMkLst>
            <pc:docMk/>
            <pc:sldMk cId="1322374469" sldId="328"/>
            <ac:cxnSpMk id="17" creationId="{6EAD0F1E-C0C0-459D-9CD7-B872DE4C22AA}"/>
          </ac:cxnSpMkLst>
        </pc:cxnChg>
        <pc:cxnChg chg="add del">
          <ac:chgData name="何路" userId="S::m09158023@o365.mcut.edu.tw::348fb45a-d8b2-4bea-b5b1-e0f2bea58a10" providerId="AD" clId="Web-{7411818D-F9CB-C3E1-6549-436817FC8E30}" dt="2021-11-03T16:21:26.271" v="268"/>
          <ac:cxnSpMkLst>
            <pc:docMk/>
            <pc:sldMk cId="1322374469" sldId="328"/>
            <ac:cxnSpMk id="21" creationId="{869E93A4-AC7B-43EB-9DA4-0075379B88D0}"/>
          </ac:cxnSpMkLst>
        </pc:cxnChg>
      </pc:sldChg>
      <pc:sldChg chg="addSp delSp modSp">
        <pc:chgData name="何路" userId="S::m09158023@o365.mcut.edu.tw::348fb45a-d8b2-4bea-b5b1-e0f2bea58a10" providerId="AD" clId="Web-{7411818D-F9CB-C3E1-6549-436817FC8E30}" dt="2021-11-03T16:25:10.666" v="323" actId="14100"/>
        <pc:sldMkLst>
          <pc:docMk/>
          <pc:sldMk cId="3704839916" sldId="329"/>
        </pc:sldMkLst>
        <pc:spChg chg="del mod">
          <ac:chgData name="何路" userId="S::m09158023@o365.mcut.edu.tw::348fb45a-d8b2-4bea-b5b1-e0f2bea58a10" providerId="AD" clId="Web-{7411818D-F9CB-C3E1-6549-436817FC8E30}" dt="2021-11-03T16:10:00.835" v="98"/>
          <ac:spMkLst>
            <pc:docMk/>
            <pc:sldMk cId="3704839916" sldId="329"/>
            <ac:spMk id="4" creationId="{D4F2E0D3-A07F-4059-8D48-61346ACD72E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10:17.569" v="105" actId="14100"/>
          <ac:spMkLst>
            <pc:docMk/>
            <pc:sldMk cId="3704839916" sldId="329"/>
            <ac:spMk id="14" creationId="{B76A8DB4-936E-4C24-AE3D-D6F6F769FBD5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5:10.666" v="323" actId="14100"/>
          <ac:spMkLst>
            <pc:docMk/>
            <pc:sldMk cId="3704839916" sldId="329"/>
            <ac:spMk id="18" creationId="{96CBC39A-F1C4-43CB-955A-2F27D3933983}"/>
          </ac:spMkLst>
        </pc:spChg>
        <pc:picChg chg="del">
          <ac:chgData name="何路" userId="S::m09158023@o365.mcut.edu.tw::348fb45a-d8b2-4bea-b5b1-e0f2bea58a10" providerId="AD" clId="Web-{7411818D-F9CB-C3E1-6549-436817FC8E30}" dt="2021-11-03T16:09:51.006" v="93"/>
          <ac:picMkLst>
            <pc:docMk/>
            <pc:sldMk cId="3704839916" sldId="329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7411818D-F9CB-C3E1-6549-436817FC8E30}" dt="2021-11-03T16:09:51.006" v="92"/>
          <ac:picMkLst>
            <pc:docMk/>
            <pc:sldMk cId="3704839916" sldId="329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09:51.006" v="91"/>
          <ac:picMkLst>
            <pc:docMk/>
            <pc:sldMk cId="3704839916" sldId="329"/>
            <ac:picMk id="7" creationId="{A5388924-C667-4A95-BA36-CA89F2A9832E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56.272" v="94"/>
          <ac:picMkLst>
            <pc:docMk/>
            <pc:sldMk cId="3704839916" sldId="329"/>
            <ac:picMk id="9" creationId="{1F296C4A-FE73-455A-B951-435FC20B2BC8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56.272" v="95"/>
          <ac:picMkLst>
            <pc:docMk/>
            <pc:sldMk cId="3704839916" sldId="329"/>
            <ac:picMk id="11" creationId="{93081B6E-61AA-498F-9B86-7B705FBE0571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56.288" v="96"/>
          <ac:picMkLst>
            <pc:docMk/>
            <pc:sldMk cId="3704839916" sldId="329"/>
            <ac:picMk id="13" creationId="{6E162B28-0C69-48C2-ABD9-8FF65E7D0B7B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24:26.290" v="299" actId="14100"/>
          <ac:cxnSpMkLst>
            <pc:docMk/>
            <pc:sldMk cId="3704839916" sldId="329"/>
            <ac:cxnSpMk id="16" creationId="{256E443B-14D2-4BCE-A72A-D24C34D986C4}"/>
          </ac:cxnSpMkLst>
        </pc:cxnChg>
      </pc:sldChg>
      <pc:sldChg chg="addSp delSp modSp ord">
        <pc:chgData name="何路" userId="S::m09158023@o365.mcut.edu.tw::348fb45a-d8b2-4bea-b5b1-e0f2bea58a10" providerId="AD" clId="Web-{7411818D-F9CB-C3E1-6549-436817FC8E30}" dt="2021-11-03T16:22:15.397" v="295" actId="20577"/>
        <pc:sldMkLst>
          <pc:docMk/>
          <pc:sldMk cId="4079482705" sldId="330"/>
        </pc:sldMkLst>
        <pc:spChg chg="add del mod">
          <ac:chgData name="何路" userId="S::m09158023@o365.mcut.edu.tw::348fb45a-d8b2-4bea-b5b1-e0f2bea58a10" providerId="AD" clId="Web-{7411818D-F9CB-C3E1-6549-436817FC8E30}" dt="2021-11-03T16:09:27.912" v="84"/>
          <ac:spMkLst>
            <pc:docMk/>
            <pc:sldMk cId="4079482705" sldId="330"/>
            <ac:spMk id="4" creationId="{D4F2E0D3-A07F-4059-8D48-61346ACD72E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09:43.412" v="89" actId="14100"/>
          <ac:spMkLst>
            <pc:docMk/>
            <pc:sldMk cId="4079482705" sldId="330"/>
            <ac:spMk id="20" creationId="{29A55E36-F8FB-4DBD-84AA-06F3CE53215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2:15.397" v="295" actId="20577"/>
          <ac:spMkLst>
            <pc:docMk/>
            <pc:sldMk cId="4079482705" sldId="330"/>
            <ac:spMk id="24" creationId="{EAF6F2F1-3102-49EF-8CEF-1A7230183788}"/>
          </ac:spMkLst>
        </pc:spChg>
        <pc:picChg chg="del">
          <ac:chgData name="何路" userId="S::m09158023@o365.mcut.edu.tw::348fb45a-d8b2-4bea-b5b1-e0f2bea58a10" providerId="AD" clId="Web-{7411818D-F9CB-C3E1-6549-436817FC8E30}" dt="2021-11-03T16:08:51.083" v="68"/>
          <ac:picMkLst>
            <pc:docMk/>
            <pc:sldMk cId="4079482705" sldId="330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7411818D-F9CB-C3E1-6549-436817FC8E30}" dt="2021-11-03T16:08:51.083" v="67"/>
          <ac:picMkLst>
            <pc:docMk/>
            <pc:sldMk cId="4079482705" sldId="330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08:51.083" v="66"/>
          <ac:picMkLst>
            <pc:docMk/>
            <pc:sldMk cId="4079482705" sldId="330"/>
            <ac:picMk id="7" creationId="{A5388924-C667-4A95-BA36-CA89F2A9832E}"/>
          </ac:picMkLst>
        </pc:picChg>
        <pc:picChg chg="add del mod">
          <ac:chgData name="何路" userId="S::m09158023@o365.mcut.edu.tw::348fb45a-d8b2-4bea-b5b1-e0f2bea58a10" providerId="AD" clId="Web-{7411818D-F9CB-C3E1-6549-436817FC8E30}" dt="2021-11-03T16:09:16.162" v="80"/>
          <ac:picMkLst>
            <pc:docMk/>
            <pc:sldMk cId="4079482705" sldId="330"/>
            <ac:picMk id="9" creationId="{98FA1BAB-D53B-4AFB-B8B3-0B9DA7A4413F}"/>
          </ac:picMkLst>
        </pc:picChg>
        <pc:picChg chg="add del mod">
          <ac:chgData name="何路" userId="S::m09158023@o365.mcut.edu.tw::348fb45a-d8b2-4bea-b5b1-e0f2bea58a10" providerId="AD" clId="Web-{7411818D-F9CB-C3E1-6549-436817FC8E30}" dt="2021-11-03T16:09:16.162" v="79"/>
          <ac:picMkLst>
            <pc:docMk/>
            <pc:sldMk cId="4079482705" sldId="330"/>
            <ac:picMk id="11" creationId="{9DAB0B90-E739-4F04-829F-79F2E1521B3B}"/>
          </ac:picMkLst>
        </pc:picChg>
        <pc:picChg chg="add del mod">
          <ac:chgData name="何路" userId="S::m09158023@o365.mcut.edu.tw::348fb45a-d8b2-4bea-b5b1-e0f2bea58a10" providerId="AD" clId="Web-{7411818D-F9CB-C3E1-6549-436817FC8E30}" dt="2021-11-03T16:09:16.162" v="78"/>
          <ac:picMkLst>
            <pc:docMk/>
            <pc:sldMk cId="4079482705" sldId="330"/>
            <ac:picMk id="13" creationId="{AECB173D-28E1-4F0B-A3EC-3B29E28782A1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21.818" v="81"/>
          <ac:picMkLst>
            <pc:docMk/>
            <pc:sldMk cId="4079482705" sldId="330"/>
            <ac:picMk id="15" creationId="{10F05DEF-1DC0-4C3A-8E0B-CE2EEC792757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21.818" v="82"/>
          <ac:picMkLst>
            <pc:docMk/>
            <pc:sldMk cId="4079482705" sldId="330"/>
            <ac:picMk id="17" creationId="{B0A90F6B-47CA-4339-9082-08D23E288C83}"/>
          </ac:picMkLst>
        </pc:picChg>
        <pc:picChg chg="add">
          <ac:chgData name="何路" userId="S::m09158023@o365.mcut.edu.tw::348fb45a-d8b2-4bea-b5b1-e0f2bea58a10" providerId="AD" clId="Web-{7411818D-F9CB-C3E1-6549-436817FC8E30}" dt="2021-11-03T16:09:21.834" v="83"/>
          <ac:picMkLst>
            <pc:docMk/>
            <pc:sldMk cId="4079482705" sldId="330"/>
            <ac:picMk id="19" creationId="{D70C6DAD-8B69-4C01-8DE6-4FBAB63FA190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21:58.147" v="281" actId="1076"/>
          <ac:cxnSpMkLst>
            <pc:docMk/>
            <pc:sldMk cId="4079482705" sldId="330"/>
            <ac:cxnSpMk id="22" creationId="{EBA1C4C7-3BF3-458F-A9E8-0274C63D7EA4}"/>
          </ac:cxnSpMkLst>
        </pc:cxnChg>
      </pc:sldChg>
      <pc:sldChg chg="addSp delSp modSp ord">
        <pc:chgData name="何路" userId="S::m09158023@o365.mcut.edu.tw::348fb45a-d8b2-4bea-b5b1-e0f2bea58a10" providerId="AD" clId="Web-{7411818D-F9CB-C3E1-6549-436817FC8E30}" dt="2021-11-03T16:33:28.834" v="429" actId="20577"/>
        <pc:sldMkLst>
          <pc:docMk/>
          <pc:sldMk cId="3928830074" sldId="331"/>
        </pc:sldMkLst>
        <pc:spChg chg="del mod">
          <ac:chgData name="何路" userId="S::m09158023@o365.mcut.edu.tw::348fb45a-d8b2-4bea-b5b1-e0f2bea58a10" providerId="AD" clId="Web-{7411818D-F9CB-C3E1-6549-436817FC8E30}" dt="2021-11-03T16:07:07.106" v="33"/>
          <ac:spMkLst>
            <pc:docMk/>
            <pc:sldMk cId="3928830074" sldId="331"/>
            <ac:spMk id="4" creationId="{D4F2E0D3-A07F-4059-8D48-61346ACD72E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07:22.153" v="38" actId="1076"/>
          <ac:spMkLst>
            <pc:docMk/>
            <pc:sldMk cId="3928830074" sldId="331"/>
            <ac:spMk id="14" creationId="{C6A12D45-3B55-4715-BC36-2FA2D8B0086F}"/>
          </ac:spMkLst>
        </pc:spChg>
        <pc:spChg chg="add mod">
          <ac:chgData name="何路" userId="S::m09158023@o365.mcut.edu.tw::348fb45a-d8b2-4bea-b5b1-e0f2bea58a10" providerId="AD" clId="Web-{7411818D-F9CB-C3E1-6549-436817FC8E30}" dt="2021-11-03T16:33:28.834" v="429" actId="20577"/>
          <ac:spMkLst>
            <pc:docMk/>
            <pc:sldMk cId="3928830074" sldId="331"/>
            <ac:spMk id="22" creationId="{326BCF73-5899-49D7-A697-F1E0CCF14991}"/>
          </ac:spMkLst>
        </pc:spChg>
        <pc:picChg chg="add del mod">
          <ac:chgData name="何路" userId="S::m09158023@o365.mcut.edu.tw::348fb45a-d8b2-4bea-b5b1-e0f2bea58a10" providerId="AD" clId="Web-{7411818D-F9CB-C3E1-6549-436817FC8E30}" dt="2021-11-03T16:06:57.637" v="29"/>
          <ac:picMkLst>
            <pc:docMk/>
            <pc:sldMk cId="3928830074" sldId="331"/>
            <ac:picMk id="5" creationId="{7136C139-CF9D-4D47-9128-085E1A5BF967}"/>
          </ac:picMkLst>
        </pc:picChg>
        <pc:picChg chg="del mod">
          <ac:chgData name="何路" userId="S::m09158023@o365.mcut.edu.tw::348fb45a-d8b2-4bea-b5b1-e0f2bea58a10" providerId="AD" clId="Web-{7411818D-F9CB-C3E1-6549-436817FC8E30}" dt="2021-11-03T16:06:58.575" v="30"/>
          <ac:picMkLst>
            <pc:docMk/>
            <pc:sldMk cId="3928830074" sldId="331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06:59.450" v="31"/>
          <ac:picMkLst>
            <pc:docMk/>
            <pc:sldMk cId="3928830074" sldId="331"/>
            <ac:picMk id="7" creationId="{A5388924-C667-4A95-BA36-CA89F2A9832E}"/>
          </ac:picMkLst>
        </pc:picChg>
        <pc:picChg chg="add del">
          <ac:chgData name="何路" userId="S::m09158023@o365.mcut.edu.tw::348fb45a-d8b2-4bea-b5b1-e0f2bea58a10" providerId="AD" clId="Web-{7411818D-F9CB-C3E1-6549-436817FC8E30}" dt="2021-11-03T16:06:16.636" v="21"/>
          <ac:picMkLst>
            <pc:docMk/>
            <pc:sldMk cId="3928830074" sldId="331"/>
            <ac:picMk id="9" creationId="{6A3BE694-8EA5-482D-94F4-BFCBDDD8211A}"/>
          </ac:picMkLst>
        </pc:picChg>
        <pc:picChg chg="add del">
          <ac:chgData name="何路" userId="S::m09158023@o365.mcut.edu.tw::348fb45a-d8b2-4bea-b5b1-e0f2bea58a10" providerId="AD" clId="Web-{7411818D-F9CB-C3E1-6549-436817FC8E30}" dt="2021-11-03T16:06:37.028" v="26"/>
          <ac:picMkLst>
            <pc:docMk/>
            <pc:sldMk cId="3928830074" sldId="331"/>
            <ac:picMk id="11" creationId="{04E971CA-8598-447C-AC8C-A003AF719364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03.137" v="32"/>
          <ac:picMkLst>
            <pc:docMk/>
            <pc:sldMk cId="3928830074" sldId="331"/>
            <ac:picMk id="13" creationId="{8B90A019-7478-4E26-BCF5-A0FB1E3341F5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27.372" v="39"/>
          <ac:picMkLst>
            <pc:docMk/>
            <pc:sldMk cId="3928830074" sldId="331"/>
            <ac:picMk id="16" creationId="{1092EC48-DF93-435A-8527-B98EEC7015C0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27.388" v="40"/>
          <ac:picMkLst>
            <pc:docMk/>
            <pc:sldMk cId="3928830074" sldId="331"/>
            <ac:picMk id="18" creationId="{7FB260D7-101E-437F-AA56-1D1755E0F689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14:31.528" v="155" actId="1076"/>
          <ac:cxnSpMkLst>
            <pc:docMk/>
            <pc:sldMk cId="3928830074" sldId="331"/>
            <ac:cxnSpMk id="20" creationId="{847FFF2E-FDE3-446D-A2FA-343DEA9C678C}"/>
          </ac:cxnSpMkLst>
        </pc:cxnChg>
      </pc:sldChg>
      <pc:sldChg chg="addSp delSp modSp">
        <pc:chgData name="何路" userId="S::m09158023@o365.mcut.edu.tw::348fb45a-d8b2-4bea-b5b1-e0f2bea58a10" providerId="AD" clId="Web-{7411818D-F9CB-C3E1-6549-436817FC8E30}" dt="2021-11-03T16:28:24.186" v="399" actId="14100"/>
        <pc:sldMkLst>
          <pc:docMk/>
          <pc:sldMk cId="587213901" sldId="332"/>
        </pc:sldMkLst>
        <pc:spChg chg="del mod">
          <ac:chgData name="何路" userId="S::m09158023@o365.mcut.edu.tw::348fb45a-d8b2-4bea-b5b1-e0f2bea58a10" providerId="AD" clId="Web-{7411818D-F9CB-C3E1-6549-436817FC8E30}" dt="2021-11-03T16:10:45.757" v="119"/>
          <ac:spMkLst>
            <pc:docMk/>
            <pc:sldMk cId="587213901" sldId="332"/>
            <ac:spMk id="4" creationId="{D4F2E0D3-A07F-4059-8D48-61346ACD72EE}"/>
          </ac:spMkLst>
        </pc:spChg>
        <pc:spChg chg="del mod">
          <ac:chgData name="何路" userId="S::m09158023@o365.mcut.edu.tw::348fb45a-d8b2-4bea-b5b1-e0f2bea58a10" providerId="AD" clId="Web-{7411818D-F9CB-C3E1-6549-436817FC8E30}" dt="2021-11-03T16:10:34.820" v="114"/>
          <ac:spMkLst>
            <pc:docMk/>
            <pc:sldMk cId="587213901" sldId="332"/>
            <ac:spMk id="8" creationId="{8766DFD2-D458-4415-9C62-557B5CAE71F1}"/>
          </ac:spMkLst>
        </pc:spChg>
        <pc:spChg chg="add mod">
          <ac:chgData name="何路" userId="S::m09158023@o365.mcut.edu.tw::348fb45a-d8b2-4bea-b5b1-e0f2bea58a10" providerId="AD" clId="Web-{7411818D-F9CB-C3E1-6549-436817FC8E30}" dt="2021-11-03T16:10:43.773" v="118" actId="1076"/>
          <ac:spMkLst>
            <pc:docMk/>
            <pc:sldMk cId="587213901" sldId="332"/>
            <ac:spMk id="15" creationId="{BB474319-A5AE-47BF-BA1D-2F670862F891}"/>
          </ac:spMkLst>
        </pc:spChg>
        <pc:spChg chg="add mod">
          <ac:chgData name="何路" userId="S::m09158023@o365.mcut.edu.tw::348fb45a-d8b2-4bea-b5b1-e0f2bea58a10" providerId="AD" clId="Web-{7411818D-F9CB-C3E1-6549-436817FC8E30}" dt="2021-11-03T16:11:04.211" v="126" actId="1076"/>
          <ac:spMkLst>
            <pc:docMk/>
            <pc:sldMk cId="587213901" sldId="332"/>
            <ac:spMk id="16" creationId="{A8DEADB9-BBAB-4461-9A05-0D9FEC0D3341}"/>
          </ac:spMkLst>
        </pc:spChg>
        <pc:spChg chg="add mod">
          <ac:chgData name="何路" userId="S::m09158023@o365.mcut.edu.tw::348fb45a-d8b2-4bea-b5b1-e0f2bea58a10" providerId="AD" clId="Web-{7411818D-F9CB-C3E1-6549-436817FC8E30}" dt="2021-11-03T16:28:24.186" v="399" actId="14100"/>
          <ac:spMkLst>
            <pc:docMk/>
            <pc:sldMk cId="587213901" sldId="332"/>
            <ac:spMk id="20" creationId="{5EE94528-5496-49D5-893A-1133F1F29390}"/>
          </ac:spMkLst>
        </pc:spChg>
        <pc:picChg chg="del">
          <ac:chgData name="何路" userId="S::m09158023@o365.mcut.edu.tw::348fb45a-d8b2-4bea-b5b1-e0f2bea58a10" providerId="AD" clId="Web-{7411818D-F9CB-C3E1-6549-436817FC8E30}" dt="2021-11-03T16:10:27.085" v="110"/>
          <ac:picMkLst>
            <pc:docMk/>
            <pc:sldMk cId="587213901" sldId="332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7411818D-F9CB-C3E1-6549-436817FC8E30}" dt="2021-11-03T16:10:27.085" v="109"/>
          <ac:picMkLst>
            <pc:docMk/>
            <pc:sldMk cId="587213901" sldId="332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10:27.085" v="108"/>
          <ac:picMkLst>
            <pc:docMk/>
            <pc:sldMk cId="587213901" sldId="332"/>
            <ac:picMk id="7" creationId="{A5388924-C667-4A95-BA36-CA89F2A9832E}"/>
          </ac:picMkLst>
        </pc:picChg>
        <pc:picChg chg="add">
          <ac:chgData name="何路" userId="S::m09158023@o365.mcut.edu.tw::348fb45a-d8b2-4bea-b5b1-e0f2bea58a10" providerId="AD" clId="Web-{7411818D-F9CB-C3E1-6549-436817FC8E30}" dt="2021-11-03T16:10:32.617" v="111"/>
          <ac:picMkLst>
            <pc:docMk/>
            <pc:sldMk cId="587213901" sldId="332"/>
            <ac:picMk id="10" creationId="{2C2E24BE-7498-4C6D-AFB9-CC65E21112B4}"/>
          </ac:picMkLst>
        </pc:picChg>
        <pc:picChg chg="add">
          <ac:chgData name="何路" userId="S::m09158023@o365.mcut.edu.tw::348fb45a-d8b2-4bea-b5b1-e0f2bea58a10" providerId="AD" clId="Web-{7411818D-F9CB-C3E1-6549-436817FC8E30}" dt="2021-11-03T16:10:32.617" v="112"/>
          <ac:picMkLst>
            <pc:docMk/>
            <pc:sldMk cId="587213901" sldId="332"/>
            <ac:picMk id="12" creationId="{F65F60AD-63B4-4E29-A346-F345DED4FE69}"/>
          </ac:picMkLst>
        </pc:picChg>
        <pc:picChg chg="add">
          <ac:chgData name="何路" userId="S::m09158023@o365.mcut.edu.tw::348fb45a-d8b2-4bea-b5b1-e0f2bea58a10" providerId="AD" clId="Web-{7411818D-F9CB-C3E1-6549-436817FC8E30}" dt="2021-11-03T16:10:32.632" v="113"/>
          <ac:picMkLst>
            <pc:docMk/>
            <pc:sldMk cId="587213901" sldId="332"/>
            <ac:picMk id="14" creationId="{F80D7506-919E-4726-91CB-55C7A36BA034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26:13.965" v="350" actId="14100"/>
          <ac:cxnSpMkLst>
            <pc:docMk/>
            <pc:sldMk cId="587213901" sldId="332"/>
            <ac:cxnSpMk id="18" creationId="{7D47BB2E-53FD-4560-BEC2-404CA033A5DF}"/>
          </ac:cxnSpMkLst>
        </pc:cxnChg>
        <pc:cxnChg chg="add del mod">
          <ac:chgData name="何路" userId="S::m09158023@o365.mcut.edu.tw::348fb45a-d8b2-4bea-b5b1-e0f2bea58a10" providerId="AD" clId="Web-{7411818D-F9CB-C3E1-6549-436817FC8E30}" dt="2021-11-03T16:26:31.840" v="353"/>
          <ac:cxnSpMkLst>
            <pc:docMk/>
            <pc:sldMk cId="587213901" sldId="332"/>
            <ac:cxnSpMk id="21" creationId="{E5BB088E-3CD6-4C75-8BA3-AB9A4F14C043}"/>
          </ac:cxnSpMkLst>
        </pc:cxnChg>
        <pc:cxnChg chg="add mod">
          <ac:chgData name="何路" userId="S::m09158023@o365.mcut.edu.tw::348fb45a-d8b2-4bea-b5b1-e0f2bea58a10" providerId="AD" clId="Web-{7411818D-F9CB-C3E1-6549-436817FC8E30}" dt="2021-11-03T16:26:57.590" v="358" actId="14100"/>
          <ac:cxnSpMkLst>
            <pc:docMk/>
            <pc:sldMk cId="587213901" sldId="332"/>
            <ac:cxnSpMk id="22" creationId="{8A979D73-8F91-4E5B-8197-9CF514E80989}"/>
          </ac:cxnSpMkLst>
        </pc:cxnChg>
      </pc:sldChg>
      <pc:sldChg chg="addSp delSp modSp ord">
        <pc:chgData name="何路" userId="S::m09158023@o365.mcut.edu.tw::348fb45a-d8b2-4bea-b5b1-e0f2bea58a10" providerId="AD" clId="Web-{7411818D-F9CB-C3E1-6549-436817FC8E30}" dt="2021-11-03T16:17:56.642" v="201" actId="20577"/>
        <pc:sldMkLst>
          <pc:docMk/>
          <pc:sldMk cId="3554003079" sldId="333"/>
        </pc:sldMkLst>
        <pc:spChg chg="del mod">
          <ac:chgData name="何路" userId="S::m09158023@o365.mcut.edu.tw::348fb45a-d8b2-4bea-b5b1-e0f2bea58a10" providerId="AD" clId="Web-{7411818D-F9CB-C3E1-6549-436817FC8E30}" dt="2021-11-03T16:07:48.013" v="47"/>
          <ac:spMkLst>
            <pc:docMk/>
            <pc:sldMk cId="3554003079" sldId="333"/>
            <ac:spMk id="4" creationId="{D4F2E0D3-A07F-4059-8D48-61346ACD72EE}"/>
          </ac:spMkLst>
        </pc:spChg>
        <pc:spChg chg="add mod">
          <ac:chgData name="何路" userId="S::m09158023@o365.mcut.edu.tw::348fb45a-d8b2-4bea-b5b1-e0f2bea58a10" providerId="AD" clId="Web-{7411818D-F9CB-C3E1-6549-436817FC8E30}" dt="2021-11-03T16:07:57.895" v="51" actId="14100"/>
          <ac:spMkLst>
            <pc:docMk/>
            <pc:sldMk cId="3554003079" sldId="333"/>
            <ac:spMk id="14" creationId="{C28C38EC-58DD-4257-A13E-ED17E772059F}"/>
          </ac:spMkLst>
        </pc:spChg>
        <pc:spChg chg="add mod">
          <ac:chgData name="何路" userId="S::m09158023@o365.mcut.edu.tw::348fb45a-d8b2-4bea-b5b1-e0f2bea58a10" providerId="AD" clId="Web-{7411818D-F9CB-C3E1-6549-436817FC8E30}" dt="2021-11-03T16:17:56.642" v="201" actId="20577"/>
          <ac:spMkLst>
            <pc:docMk/>
            <pc:sldMk cId="3554003079" sldId="333"/>
            <ac:spMk id="18" creationId="{2B2AAF91-49DA-4B8D-ADAB-E6429AC5E6C7}"/>
          </ac:spMkLst>
        </pc:spChg>
        <pc:picChg chg="del">
          <ac:chgData name="何路" userId="S::m09158023@o365.mcut.edu.tw::348fb45a-d8b2-4bea-b5b1-e0f2bea58a10" providerId="AD" clId="Web-{7411818D-F9CB-C3E1-6549-436817FC8E30}" dt="2021-11-03T16:07:37.279" v="41"/>
          <ac:picMkLst>
            <pc:docMk/>
            <pc:sldMk cId="3554003079" sldId="333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7411818D-F9CB-C3E1-6549-436817FC8E30}" dt="2021-11-03T16:07:38.185" v="42"/>
          <ac:picMkLst>
            <pc:docMk/>
            <pc:sldMk cId="3554003079" sldId="333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7411818D-F9CB-C3E1-6549-436817FC8E30}" dt="2021-11-03T16:07:38.951" v="43"/>
          <ac:picMkLst>
            <pc:docMk/>
            <pc:sldMk cId="3554003079" sldId="333"/>
            <ac:picMk id="7" creationId="{A5388924-C667-4A95-BA36-CA89F2A9832E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40.185" v="44"/>
          <ac:picMkLst>
            <pc:docMk/>
            <pc:sldMk cId="3554003079" sldId="333"/>
            <ac:picMk id="9" creationId="{F399C26C-9189-40DC-A47B-33FA1687841B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40.201" v="45"/>
          <ac:picMkLst>
            <pc:docMk/>
            <pc:sldMk cId="3554003079" sldId="333"/>
            <ac:picMk id="11" creationId="{E8DE0F19-F013-455F-8F01-05577DB81DDF}"/>
          </ac:picMkLst>
        </pc:picChg>
        <pc:picChg chg="add">
          <ac:chgData name="何路" userId="S::m09158023@o365.mcut.edu.tw::348fb45a-d8b2-4bea-b5b1-e0f2bea58a10" providerId="AD" clId="Web-{7411818D-F9CB-C3E1-6549-436817FC8E30}" dt="2021-11-03T16:07:40.201" v="46"/>
          <ac:picMkLst>
            <pc:docMk/>
            <pc:sldMk cId="3554003079" sldId="333"/>
            <ac:picMk id="13" creationId="{0D6E0CC7-AAF4-4BAD-91D6-27D6B1618A57}"/>
          </ac:picMkLst>
        </pc:picChg>
        <pc:cxnChg chg="add mod">
          <ac:chgData name="何路" userId="S::m09158023@o365.mcut.edu.tw::348fb45a-d8b2-4bea-b5b1-e0f2bea58a10" providerId="AD" clId="Web-{7411818D-F9CB-C3E1-6549-436817FC8E30}" dt="2021-11-03T16:15:06.810" v="182" actId="1076"/>
          <ac:cxnSpMkLst>
            <pc:docMk/>
            <pc:sldMk cId="3554003079" sldId="333"/>
            <ac:cxnSpMk id="16" creationId="{410DDF4C-A7AF-448D-A27A-BCAF2497A684}"/>
          </ac:cxnSpMkLst>
        </pc:cxnChg>
      </pc:sldChg>
    </pc:docChg>
  </pc:docChgLst>
  <pc:docChgLst>
    <pc:chgData name="何路" userId="S::m09158023@o365.mcut.edu.tw::348fb45a-d8b2-4bea-b5b1-e0f2bea58a10" providerId="AD" clId="Web-{3206406D-9FB0-AE3E-447A-A30052031473}"/>
    <pc:docChg chg="modSld">
      <pc:chgData name="何路" userId="S::m09158023@o365.mcut.edu.tw::348fb45a-d8b2-4bea-b5b1-e0f2bea58a10" providerId="AD" clId="Web-{3206406D-9FB0-AE3E-447A-A30052031473}" dt="2022-01-13T03:07:59.453" v="52"/>
      <pc:docMkLst>
        <pc:docMk/>
      </pc:docMkLst>
      <pc:sldChg chg="modSp">
        <pc:chgData name="何路" userId="S::m09158023@o365.mcut.edu.tw::348fb45a-d8b2-4bea-b5b1-e0f2bea58a10" providerId="AD" clId="Web-{3206406D-9FB0-AE3E-447A-A30052031473}" dt="2022-01-13T02:13:33.730" v="10" actId="20577"/>
        <pc:sldMkLst>
          <pc:docMk/>
          <pc:sldMk cId="3553098029" sldId="426"/>
        </pc:sldMkLst>
        <pc:spChg chg="mod">
          <ac:chgData name="何路" userId="S::m09158023@o365.mcut.edu.tw::348fb45a-d8b2-4bea-b5b1-e0f2bea58a10" providerId="AD" clId="Web-{3206406D-9FB0-AE3E-447A-A30052031473}" dt="2022-01-13T02:13:33.730" v="10" actId="20577"/>
          <ac:spMkLst>
            <pc:docMk/>
            <pc:sldMk cId="3553098029" sldId="426"/>
            <ac:spMk id="4" creationId="{DC640C2F-C9CE-4EDA-9940-8BDB0C333CBF}"/>
          </ac:spMkLst>
        </pc:spChg>
      </pc:sldChg>
      <pc:sldChg chg="modSp">
        <pc:chgData name="何路" userId="S::m09158023@o365.mcut.edu.tw::348fb45a-d8b2-4bea-b5b1-e0f2bea58a10" providerId="AD" clId="Web-{3206406D-9FB0-AE3E-447A-A30052031473}" dt="2022-01-13T02:36:18.075" v="39" actId="20577"/>
        <pc:sldMkLst>
          <pc:docMk/>
          <pc:sldMk cId="1551422340" sldId="427"/>
        </pc:sldMkLst>
        <pc:spChg chg="mod">
          <ac:chgData name="何路" userId="S::m09158023@o365.mcut.edu.tw::348fb45a-d8b2-4bea-b5b1-e0f2bea58a10" providerId="AD" clId="Web-{3206406D-9FB0-AE3E-447A-A30052031473}" dt="2022-01-13T02:35:51.325" v="24" actId="20577"/>
          <ac:spMkLst>
            <pc:docMk/>
            <pc:sldMk cId="1551422340" sldId="427"/>
            <ac:spMk id="4" creationId="{DC640C2F-C9CE-4EDA-9940-8BDB0C333CBF}"/>
          </ac:spMkLst>
        </pc:spChg>
        <pc:spChg chg="mod">
          <ac:chgData name="何路" userId="S::m09158023@o365.mcut.edu.tw::348fb45a-d8b2-4bea-b5b1-e0f2bea58a10" providerId="AD" clId="Web-{3206406D-9FB0-AE3E-447A-A30052031473}" dt="2022-01-13T02:36:05.059" v="33" actId="20577"/>
          <ac:spMkLst>
            <pc:docMk/>
            <pc:sldMk cId="1551422340" sldId="427"/>
            <ac:spMk id="8" creationId="{E27F5A58-2374-40E2-AE18-76367ABC2E33}"/>
          </ac:spMkLst>
        </pc:spChg>
        <pc:spChg chg="mod">
          <ac:chgData name="何路" userId="S::m09158023@o365.mcut.edu.tw::348fb45a-d8b2-4bea-b5b1-e0f2bea58a10" providerId="AD" clId="Web-{3206406D-9FB0-AE3E-447A-A30052031473}" dt="2022-01-13T02:36:11.809" v="36" actId="20577"/>
          <ac:spMkLst>
            <pc:docMk/>
            <pc:sldMk cId="1551422340" sldId="427"/>
            <ac:spMk id="10" creationId="{A912A97C-FF6F-4258-9094-3B5980EDC541}"/>
          </ac:spMkLst>
        </pc:spChg>
        <pc:spChg chg="mod">
          <ac:chgData name="何路" userId="S::m09158023@o365.mcut.edu.tw::348fb45a-d8b2-4bea-b5b1-e0f2bea58a10" providerId="AD" clId="Web-{3206406D-9FB0-AE3E-447A-A30052031473}" dt="2022-01-13T02:36:18.075" v="39" actId="20577"/>
          <ac:spMkLst>
            <pc:docMk/>
            <pc:sldMk cId="1551422340" sldId="427"/>
            <ac:spMk id="12" creationId="{28B632AA-BE05-4463-8111-C1744A875A08}"/>
          </ac:spMkLst>
        </pc:spChg>
        <pc:spChg chg="mod">
          <ac:chgData name="何路" userId="S::m09158023@o365.mcut.edu.tw::348fb45a-d8b2-4bea-b5b1-e0f2bea58a10" providerId="AD" clId="Web-{3206406D-9FB0-AE3E-447A-A30052031473}" dt="2022-01-13T02:35:14.574" v="12" actId="1076"/>
          <ac:spMkLst>
            <pc:docMk/>
            <pc:sldMk cId="1551422340" sldId="427"/>
            <ac:spMk id="14" creationId="{9A2D6827-7C13-4743-AF6D-8EDAC30982DC}"/>
          </ac:spMkLst>
        </pc:spChg>
        <pc:spChg chg="mod">
          <ac:chgData name="何路" userId="S::m09158023@o365.mcut.edu.tw::348fb45a-d8b2-4bea-b5b1-e0f2bea58a10" providerId="AD" clId="Web-{3206406D-9FB0-AE3E-447A-A30052031473}" dt="2022-01-13T02:14:01.825" v="11" actId="20577"/>
          <ac:spMkLst>
            <pc:docMk/>
            <pc:sldMk cId="1551422340" sldId="427"/>
            <ac:spMk id="17" creationId="{DCA0C181-911F-4903-9493-2C07BCBB1E3D}"/>
          </ac:spMkLst>
        </pc:spChg>
        <pc:picChg chg="mod">
          <ac:chgData name="何路" userId="S::m09158023@o365.mcut.edu.tw::348fb45a-d8b2-4bea-b5b1-e0f2bea58a10" providerId="AD" clId="Web-{3206406D-9FB0-AE3E-447A-A30052031473}" dt="2022-01-13T02:35:14.605" v="13" actId="1076"/>
          <ac:picMkLst>
            <pc:docMk/>
            <pc:sldMk cId="1551422340" sldId="427"/>
            <ac:picMk id="15" creationId="{3A3BE8BE-275A-40F9-837B-98E732F2AD14}"/>
          </ac:picMkLst>
        </pc:picChg>
      </pc:sldChg>
      <pc:sldChg chg="addSp delSp modSp">
        <pc:chgData name="何路" userId="S::m09158023@o365.mcut.edu.tw::348fb45a-d8b2-4bea-b5b1-e0f2bea58a10" providerId="AD" clId="Web-{3206406D-9FB0-AE3E-447A-A30052031473}" dt="2022-01-13T03:07:59.453" v="52"/>
        <pc:sldMkLst>
          <pc:docMk/>
          <pc:sldMk cId="4101454040" sldId="433"/>
        </pc:sldMkLst>
        <pc:spChg chg="add del mod">
          <ac:chgData name="何路" userId="S::m09158023@o365.mcut.edu.tw::348fb45a-d8b2-4bea-b5b1-e0f2bea58a10" providerId="AD" clId="Web-{3206406D-9FB0-AE3E-447A-A30052031473}" dt="2022-01-13T03:07:59.453" v="52"/>
          <ac:spMkLst>
            <pc:docMk/>
            <pc:sldMk cId="4101454040" sldId="433"/>
            <ac:spMk id="6" creationId="{C0D00A3B-7CF0-44F6-B4F4-A4D551AC561A}"/>
          </ac:spMkLst>
        </pc:spChg>
        <pc:spChg chg="add mod">
          <ac:chgData name="何路" userId="S::m09158023@o365.mcut.edu.tw::348fb45a-d8b2-4bea-b5b1-e0f2bea58a10" providerId="AD" clId="Web-{3206406D-9FB0-AE3E-447A-A30052031473}" dt="2022-01-13T03:06:05.169" v="46"/>
          <ac:spMkLst>
            <pc:docMk/>
            <pc:sldMk cId="4101454040" sldId="433"/>
            <ac:spMk id="14" creationId="{E0CACED8-9C12-456D-815A-6CCB2B373E9B}"/>
          </ac:spMkLst>
        </pc:spChg>
      </pc:sldChg>
      <pc:sldChg chg="modSp">
        <pc:chgData name="何路" userId="S::m09158023@o365.mcut.edu.tw::348fb45a-d8b2-4bea-b5b1-e0f2bea58a10" providerId="AD" clId="Web-{3206406D-9FB0-AE3E-447A-A30052031473}" dt="2022-01-13T02:43:22.821" v="40"/>
        <pc:sldMkLst>
          <pc:docMk/>
          <pc:sldMk cId="145356966" sldId="436"/>
        </pc:sldMkLst>
        <pc:graphicFrameChg chg="modGraphic">
          <ac:chgData name="何路" userId="S::m09158023@o365.mcut.edu.tw::348fb45a-d8b2-4bea-b5b1-e0f2bea58a10" providerId="AD" clId="Web-{3206406D-9FB0-AE3E-447A-A30052031473}" dt="2022-01-13T02:43:22.821" v="40"/>
          <ac:graphicFrameMkLst>
            <pc:docMk/>
            <pc:sldMk cId="145356966" sldId="436"/>
            <ac:graphicFrameMk id="20" creationId="{A934E552-ED53-4DA1-A541-B2270B5A4F7A}"/>
          </ac:graphicFrameMkLst>
        </pc:graphicFrameChg>
      </pc:sldChg>
    </pc:docChg>
  </pc:docChgLst>
  <pc:docChgLst>
    <pc:chgData name="何路" userId="S::m09158023@o365.mcut.edu.tw::348fb45a-d8b2-4bea-b5b1-e0f2bea58a10" providerId="AD" clId="Web-{757C6BCE-76C4-DF5F-D5CB-CCBF0002A347}"/>
    <pc:docChg chg="addSld modSld">
      <pc:chgData name="何路" userId="S::m09158023@o365.mcut.edu.tw::348fb45a-d8b2-4bea-b5b1-e0f2bea58a10" providerId="AD" clId="Web-{757C6BCE-76C4-DF5F-D5CB-CCBF0002A347}" dt="2022-02-14T03:33:56.675" v="66" actId="1076"/>
      <pc:docMkLst>
        <pc:docMk/>
      </pc:docMkLst>
      <pc:sldChg chg="addSp delSp modSp">
        <pc:chgData name="何路" userId="S::m09158023@o365.mcut.edu.tw::348fb45a-d8b2-4bea-b5b1-e0f2bea58a10" providerId="AD" clId="Web-{757C6BCE-76C4-DF5F-D5CB-CCBF0002A347}" dt="2022-02-14T03:33:56.675" v="66" actId="1076"/>
        <pc:sldMkLst>
          <pc:docMk/>
          <pc:sldMk cId="3669922288" sldId="411"/>
        </pc:sldMkLst>
        <pc:spChg chg="add mod">
          <ac:chgData name="何路" userId="S::m09158023@o365.mcut.edu.tw::348fb45a-d8b2-4bea-b5b1-e0f2bea58a10" providerId="AD" clId="Web-{757C6BCE-76C4-DF5F-D5CB-CCBF0002A347}" dt="2022-02-14T03:33:43.581" v="63" actId="1076"/>
          <ac:spMkLst>
            <pc:docMk/>
            <pc:sldMk cId="3669922288" sldId="411"/>
            <ac:spMk id="8" creationId="{29C7000E-DD77-4616-A244-58D86CFD627B}"/>
          </ac:spMkLst>
        </pc:spChg>
        <pc:spChg chg="add mod">
          <ac:chgData name="何路" userId="S::m09158023@o365.mcut.edu.tw::348fb45a-d8b2-4bea-b5b1-e0f2bea58a10" providerId="AD" clId="Web-{757C6BCE-76C4-DF5F-D5CB-CCBF0002A347}" dt="2022-02-14T03:33:56.675" v="66" actId="1076"/>
          <ac:spMkLst>
            <pc:docMk/>
            <pc:sldMk cId="3669922288" sldId="411"/>
            <ac:spMk id="12" creationId="{857FF15A-996A-4579-8768-AB212D22EAF4}"/>
          </ac:spMkLst>
        </pc:spChg>
        <pc:spChg chg="add mod">
          <ac:chgData name="何路" userId="S::m09158023@o365.mcut.edu.tw::348fb45a-d8b2-4bea-b5b1-e0f2bea58a10" providerId="AD" clId="Web-{757C6BCE-76C4-DF5F-D5CB-CCBF0002A347}" dt="2022-02-14T03:33:33.690" v="61" actId="20577"/>
          <ac:spMkLst>
            <pc:docMk/>
            <pc:sldMk cId="3669922288" sldId="411"/>
            <ac:spMk id="14" creationId="{870AA10E-3643-4452-9A1D-75F3D4898402}"/>
          </ac:spMkLst>
        </pc:spChg>
        <pc:spChg chg="del">
          <ac:chgData name="何路" userId="S::m09158023@o365.mcut.edu.tw::348fb45a-d8b2-4bea-b5b1-e0f2bea58a10" providerId="AD" clId="Web-{757C6BCE-76C4-DF5F-D5CB-CCBF0002A347}" dt="2022-02-14T03:28:12.918" v="1"/>
          <ac:spMkLst>
            <pc:docMk/>
            <pc:sldMk cId="3669922288" sldId="411"/>
            <ac:spMk id="19" creationId="{C78431B3-D2C5-4B0F-9119-527B8D9A8A2A}"/>
          </ac:spMkLst>
        </pc:spChg>
        <pc:picChg chg="add mod modCrop">
          <ac:chgData name="何路" userId="S::m09158023@o365.mcut.edu.tw::348fb45a-d8b2-4bea-b5b1-e0f2bea58a10" providerId="AD" clId="Web-{757C6BCE-76C4-DF5F-D5CB-CCBF0002A347}" dt="2022-02-14T03:33:46.424" v="64" actId="1076"/>
          <ac:picMkLst>
            <pc:docMk/>
            <pc:sldMk cId="3669922288" sldId="411"/>
            <ac:picMk id="3" creationId="{7329050D-7631-4BB8-8F70-7F7A595CBE88}"/>
          </ac:picMkLst>
        </pc:picChg>
        <pc:picChg chg="add mod">
          <ac:chgData name="何路" userId="S::m09158023@o365.mcut.edu.tw::348fb45a-d8b2-4bea-b5b1-e0f2bea58a10" providerId="AD" clId="Web-{757C6BCE-76C4-DF5F-D5CB-CCBF0002A347}" dt="2022-02-14T03:33:38.768" v="62" actId="1076"/>
          <ac:picMkLst>
            <pc:docMk/>
            <pc:sldMk cId="3669922288" sldId="411"/>
            <ac:picMk id="5" creationId="{CE3D6BED-6157-4682-912C-9DCD37DBAB2A}"/>
          </ac:picMkLst>
        </pc:picChg>
        <pc:picChg chg="add mod">
          <ac:chgData name="何路" userId="S::m09158023@o365.mcut.edu.tw::348fb45a-d8b2-4bea-b5b1-e0f2bea58a10" providerId="AD" clId="Web-{757C6BCE-76C4-DF5F-D5CB-CCBF0002A347}" dt="2022-02-14T03:32:16.438" v="38" actId="1076"/>
          <ac:picMkLst>
            <pc:docMk/>
            <pc:sldMk cId="3669922288" sldId="411"/>
            <ac:picMk id="6" creationId="{72AE5E5E-DE12-4D56-8099-A3D005514DC3}"/>
          </ac:picMkLst>
        </pc:picChg>
        <pc:cxnChg chg="add del mod">
          <ac:chgData name="何路" userId="S::m09158023@o365.mcut.edu.tw::348fb45a-d8b2-4bea-b5b1-e0f2bea58a10" providerId="AD" clId="Web-{757C6BCE-76C4-DF5F-D5CB-CCBF0002A347}" dt="2022-02-14T03:31:33.187" v="26"/>
          <ac:cxnSpMkLst>
            <pc:docMk/>
            <pc:sldMk cId="3669922288" sldId="411"/>
            <ac:cxnSpMk id="7" creationId="{3A225406-B2AD-4D2C-A2EE-E7E0B6513B45}"/>
          </ac:cxnSpMkLst>
        </pc:cxnChg>
        <pc:cxnChg chg="add del mod">
          <ac:chgData name="何路" userId="S::m09158023@o365.mcut.edu.tw::348fb45a-d8b2-4bea-b5b1-e0f2bea58a10" providerId="AD" clId="Web-{757C6BCE-76C4-DF5F-D5CB-CCBF0002A347}" dt="2022-02-14T03:31:56.594" v="32"/>
          <ac:cxnSpMkLst>
            <pc:docMk/>
            <pc:sldMk cId="3669922288" sldId="411"/>
            <ac:cxnSpMk id="9" creationId="{0883BF73-48CE-4E72-B921-A73A135FA3D3}"/>
          </ac:cxnSpMkLst>
        </pc:cxnChg>
        <pc:cxnChg chg="add del mod">
          <ac:chgData name="何路" userId="S::m09158023@o365.mcut.edu.tw::348fb45a-d8b2-4bea-b5b1-e0f2bea58a10" providerId="AD" clId="Web-{757C6BCE-76C4-DF5F-D5CB-CCBF0002A347}" dt="2022-02-14T03:31:56.594" v="31"/>
          <ac:cxnSpMkLst>
            <pc:docMk/>
            <pc:sldMk cId="3669922288" sldId="411"/>
            <ac:cxnSpMk id="10" creationId="{A1628D3F-2363-4D10-BE39-F33BA4CFD680}"/>
          </ac:cxnSpMkLst>
        </pc:cxnChg>
        <pc:cxnChg chg="add del mod">
          <ac:chgData name="何路" userId="S::m09158023@o365.mcut.edu.tw::348fb45a-d8b2-4bea-b5b1-e0f2bea58a10" providerId="AD" clId="Web-{757C6BCE-76C4-DF5F-D5CB-CCBF0002A347}" dt="2022-02-14T03:32:09.547" v="36"/>
          <ac:cxnSpMkLst>
            <pc:docMk/>
            <pc:sldMk cId="3669922288" sldId="411"/>
            <ac:cxnSpMk id="11" creationId="{78AFCB68-F244-4906-A5A6-BF4A1B8D43BC}"/>
          </ac:cxnSpMkLst>
        </pc:cxnChg>
      </pc:sldChg>
      <pc:sldChg chg="add replId">
        <pc:chgData name="何路" userId="S::m09158023@o365.mcut.edu.tw::348fb45a-d8b2-4bea-b5b1-e0f2bea58a10" providerId="AD" clId="Web-{757C6BCE-76C4-DF5F-D5CB-CCBF0002A347}" dt="2022-02-14T03:28:10.496" v="0"/>
        <pc:sldMkLst>
          <pc:docMk/>
          <pc:sldMk cId="674040645" sldId="469"/>
        </pc:sldMkLst>
      </pc:sldChg>
    </pc:docChg>
  </pc:docChgLst>
  <pc:docChgLst>
    <pc:chgData name="何路" userId="S::m09158023@o365.mcut.edu.tw::348fb45a-d8b2-4bea-b5b1-e0f2bea58a10" providerId="AD" clId="Web-{E70EF763-D35B-F384-DA61-1BA23670E2AA}"/>
    <pc:docChg chg="addSld delSld modSld sldOrd">
      <pc:chgData name="何路" userId="S::m09158023@o365.mcut.edu.tw::348fb45a-d8b2-4bea-b5b1-e0f2bea58a10" providerId="AD" clId="Web-{E70EF763-D35B-F384-DA61-1BA23670E2AA}" dt="2021-11-18T04:46:46.261" v="850" actId="20577"/>
      <pc:docMkLst>
        <pc:docMk/>
      </pc:docMkLst>
      <pc:sldChg chg="addSp modSp">
        <pc:chgData name="何路" userId="S::m09158023@o365.mcut.edu.tw::348fb45a-d8b2-4bea-b5b1-e0f2bea58a10" providerId="AD" clId="Web-{E70EF763-D35B-F384-DA61-1BA23670E2AA}" dt="2021-11-18T04:46:46.261" v="850" actId="20577"/>
        <pc:sldMkLst>
          <pc:docMk/>
          <pc:sldMk cId="2857937524" sldId="338"/>
        </pc:sldMkLst>
        <pc:spChg chg="add mod">
          <ac:chgData name="何路" userId="S::m09158023@o365.mcut.edu.tw::348fb45a-d8b2-4bea-b5b1-e0f2bea58a10" providerId="AD" clId="Web-{E70EF763-D35B-F384-DA61-1BA23670E2AA}" dt="2021-11-18T04:46:46.261" v="850" actId="20577"/>
          <ac:spMkLst>
            <pc:docMk/>
            <pc:sldMk cId="2857937524" sldId="338"/>
            <ac:spMk id="3" creationId="{CF82E7A5-9E05-4B05-8AFA-57669F24E59B}"/>
          </ac:spMkLst>
        </pc:spChg>
        <pc:spChg chg="mod">
          <ac:chgData name="何路" userId="S::m09158023@o365.mcut.edu.tw::348fb45a-d8b2-4bea-b5b1-e0f2bea58a10" providerId="AD" clId="Web-{E70EF763-D35B-F384-DA61-1BA23670E2AA}" dt="2021-11-17T15:08:30.194" v="272" actId="20577"/>
          <ac:spMkLst>
            <pc:docMk/>
            <pc:sldMk cId="2857937524" sldId="338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E70EF763-D35B-F384-DA61-1BA23670E2AA}" dt="2021-11-17T14:56:46.641" v="125" actId="14100"/>
          <ac:graphicFrameMkLst>
            <pc:docMk/>
            <pc:sldMk cId="2857937524" sldId="338"/>
            <ac:graphicFrameMk id="4" creationId="{52EBA85A-F808-43AF-B7B8-CAC3DC125912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7T14:55:23.062" v="108" actId="14100"/>
          <ac:graphicFrameMkLst>
            <pc:docMk/>
            <pc:sldMk cId="2857937524" sldId="338"/>
            <ac:graphicFrameMk id="5" creationId="{B8882599-D34F-4A2A-A756-AD701C5BE8B6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7T14:57:18.704" v="127" actId="1076"/>
          <ac:graphicFrameMkLst>
            <pc:docMk/>
            <pc:sldMk cId="2857937524" sldId="338"/>
            <ac:graphicFrameMk id="6" creationId="{898839FF-F0E7-4B6D-834C-D3D2F9C526A2}"/>
          </ac:graphicFrameMkLst>
        </pc:graphicFrameChg>
      </pc:sldChg>
      <pc:sldChg chg="addSp delSp modSp add ord replId">
        <pc:chgData name="何路" userId="S::m09158023@o365.mcut.edu.tw::348fb45a-d8b2-4bea-b5b1-e0f2bea58a10" providerId="AD" clId="Web-{E70EF763-D35B-F384-DA61-1BA23670E2AA}" dt="2021-11-18T03:33:53.259" v="662" actId="14100"/>
        <pc:sldMkLst>
          <pc:docMk/>
          <pc:sldMk cId="3546309732" sldId="339"/>
        </pc:sldMkLst>
        <pc:spChg chg="mod">
          <ac:chgData name="何路" userId="S::m09158023@o365.mcut.edu.tw::348fb45a-d8b2-4bea-b5b1-e0f2bea58a10" providerId="AD" clId="Web-{E70EF763-D35B-F384-DA61-1BA23670E2AA}" dt="2021-11-17T15:08:35.023" v="274" actId="20577"/>
          <ac:spMkLst>
            <pc:docMk/>
            <pc:sldMk cId="3546309732" sldId="339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E70EF763-D35B-F384-DA61-1BA23670E2AA}" dt="2021-11-17T14:52:26.888" v="49"/>
          <ac:graphicFrameMkLst>
            <pc:docMk/>
            <pc:sldMk cId="3546309732" sldId="339"/>
            <ac:graphicFrameMk id="4" creationId="{52EBA85A-F808-43AF-B7B8-CAC3DC125912}"/>
          </ac:graphicFrameMkLst>
        </pc:graphicFrameChg>
        <pc:graphicFrameChg chg="del">
          <ac:chgData name="何路" userId="S::m09158023@o365.mcut.edu.tw::348fb45a-d8b2-4bea-b5b1-e0f2bea58a10" providerId="AD" clId="Web-{E70EF763-D35B-F384-DA61-1BA23670E2AA}" dt="2021-11-17T14:52:31.185" v="51"/>
          <ac:graphicFrameMkLst>
            <pc:docMk/>
            <pc:sldMk cId="3546309732" sldId="339"/>
            <ac:graphicFrameMk id="5" creationId="{B8882599-D34F-4A2A-A756-AD701C5BE8B6}"/>
          </ac:graphicFrameMkLst>
        </pc:graphicFrameChg>
        <pc:graphicFrameChg chg="del">
          <ac:chgData name="何路" userId="S::m09158023@o365.mcut.edu.tw::348fb45a-d8b2-4bea-b5b1-e0f2bea58a10" providerId="AD" clId="Web-{E70EF763-D35B-F384-DA61-1BA23670E2AA}" dt="2021-11-17T14:52:31.654" v="52"/>
          <ac:graphicFrameMkLst>
            <pc:docMk/>
            <pc:sldMk cId="3546309732" sldId="339"/>
            <ac:graphicFrameMk id="6" creationId="{898839FF-F0E7-4B6D-834C-D3D2F9C526A2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8T03:33:53.259" v="662" actId="14100"/>
          <ac:graphicFrameMkLst>
            <pc:docMk/>
            <pc:sldMk cId="3546309732" sldId="339"/>
            <ac:graphicFrameMk id="7" creationId="{B40F7282-3AFF-46F6-A5CC-49E49C5E6D3B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8T03:33:37.384" v="659" actId="1076"/>
          <ac:graphicFrameMkLst>
            <pc:docMk/>
            <pc:sldMk cId="3546309732" sldId="339"/>
            <ac:graphicFrameMk id="8" creationId="{96249C77-C19F-49FB-BC58-34DEF18593FF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8T03:33:39.134" v="660" actId="1076"/>
          <ac:graphicFrameMkLst>
            <pc:docMk/>
            <pc:sldMk cId="3546309732" sldId="339"/>
            <ac:graphicFrameMk id="9" creationId="{8962D1E0-C791-4376-91E3-409DD925BE86}"/>
          </ac:graphicFrameMkLst>
        </pc:graphicFrameChg>
      </pc:sldChg>
      <pc:sldChg chg="addSp delSp modSp add del replId">
        <pc:chgData name="何路" userId="S::m09158023@o365.mcut.edu.tw::348fb45a-d8b2-4bea-b5b1-e0f2bea58a10" providerId="AD" clId="Web-{E70EF763-D35B-F384-DA61-1BA23670E2AA}" dt="2021-11-17T14:52:01.247" v="40"/>
        <pc:sldMkLst>
          <pc:docMk/>
          <pc:sldMk cId="4162665099" sldId="339"/>
        </pc:sldMkLst>
        <pc:graphicFrameChg chg="del">
          <ac:chgData name="何路" userId="S::m09158023@o365.mcut.edu.tw::348fb45a-d8b2-4bea-b5b1-e0f2bea58a10" providerId="AD" clId="Web-{E70EF763-D35B-F384-DA61-1BA23670E2AA}" dt="2021-11-17T14:51:43.325" v="33"/>
          <ac:graphicFrameMkLst>
            <pc:docMk/>
            <pc:sldMk cId="4162665099" sldId="339"/>
            <ac:graphicFrameMk id="4" creationId="{52EBA85A-F808-43AF-B7B8-CAC3DC125912}"/>
          </ac:graphicFrameMkLst>
        </pc:graphicFrameChg>
        <pc:graphicFrameChg chg="del mod">
          <ac:chgData name="何路" userId="S::m09158023@o365.mcut.edu.tw::348fb45a-d8b2-4bea-b5b1-e0f2bea58a10" providerId="AD" clId="Web-{E70EF763-D35B-F384-DA61-1BA23670E2AA}" dt="2021-11-17T14:51:44.607" v="36"/>
          <ac:graphicFrameMkLst>
            <pc:docMk/>
            <pc:sldMk cId="4162665099" sldId="339"/>
            <ac:graphicFrameMk id="5" creationId="{B8882599-D34F-4A2A-A756-AD701C5BE8B6}"/>
          </ac:graphicFrameMkLst>
        </pc:graphicFrameChg>
        <pc:graphicFrameChg chg="del">
          <ac:chgData name="何路" userId="S::m09158023@o365.mcut.edu.tw::348fb45a-d8b2-4bea-b5b1-e0f2bea58a10" providerId="AD" clId="Web-{E70EF763-D35B-F384-DA61-1BA23670E2AA}" dt="2021-11-17T14:51:43.794" v="34"/>
          <ac:graphicFrameMkLst>
            <pc:docMk/>
            <pc:sldMk cId="4162665099" sldId="339"/>
            <ac:graphicFrameMk id="6" creationId="{898839FF-F0E7-4B6D-834C-D3D2F9C526A2}"/>
          </ac:graphicFrameMkLst>
        </pc:graphicFrameChg>
        <pc:graphicFrameChg chg="add del mod">
          <ac:chgData name="何路" userId="S::m09158023@o365.mcut.edu.tw::348fb45a-d8b2-4bea-b5b1-e0f2bea58a10" providerId="AD" clId="Web-{E70EF763-D35B-F384-DA61-1BA23670E2AA}" dt="2021-11-17T14:51:59.732" v="39"/>
          <ac:graphicFrameMkLst>
            <pc:docMk/>
            <pc:sldMk cId="4162665099" sldId="339"/>
            <ac:graphicFrameMk id="7" creationId="{B40F7282-3AFF-46F6-A5CC-49E49C5E6D3B}"/>
          </ac:graphicFrameMkLst>
        </pc:graphicFrameChg>
      </pc:sldChg>
      <pc:sldChg chg="addSp delSp modSp add ord replId">
        <pc:chgData name="何路" userId="S::m09158023@o365.mcut.edu.tw::348fb45a-d8b2-4bea-b5b1-e0f2bea58a10" providerId="AD" clId="Web-{E70EF763-D35B-F384-DA61-1BA23670E2AA}" dt="2021-11-17T15:12:47.400" v="298" actId="14100"/>
        <pc:sldMkLst>
          <pc:docMk/>
          <pc:sldMk cId="3588139458" sldId="340"/>
        </pc:sldMkLst>
        <pc:spChg chg="mod">
          <ac:chgData name="何路" userId="S::m09158023@o365.mcut.edu.tw::348fb45a-d8b2-4bea-b5b1-e0f2bea58a10" providerId="AD" clId="Web-{E70EF763-D35B-F384-DA61-1BA23670E2AA}" dt="2021-11-17T15:08:44.195" v="278" actId="20577"/>
          <ac:spMkLst>
            <pc:docMk/>
            <pc:sldMk cId="3588139458" sldId="340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E70EF763-D35B-F384-DA61-1BA23670E2AA}" dt="2021-11-17T14:53:13.529" v="63"/>
          <ac:graphicFrameMkLst>
            <pc:docMk/>
            <pc:sldMk cId="3588139458" sldId="340"/>
            <ac:graphicFrameMk id="7" creationId="{B40F7282-3AFF-46F6-A5CC-49E49C5E6D3B}"/>
          </ac:graphicFrameMkLst>
        </pc:graphicFrameChg>
        <pc:graphicFrameChg chg="del">
          <ac:chgData name="何路" userId="S::m09158023@o365.mcut.edu.tw::348fb45a-d8b2-4bea-b5b1-e0f2bea58a10" providerId="AD" clId="Web-{E70EF763-D35B-F384-DA61-1BA23670E2AA}" dt="2021-11-17T14:53:14.717" v="65"/>
          <ac:graphicFrameMkLst>
            <pc:docMk/>
            <pc:sldMk cId="3588139458" sldId="340"/>
            <ac:graphicFrameMk id="8" creationId="{96249C77-C19F-49FB-BC58-34DEF18593FF}"/>
          </ac:graphicFrameMkLst>
        </pc:graphicFrameChg>
        <pc:graphicFrameChg chg="del">
          <ac:chgData name="何路" userId="S::m09158023@o365.mcut.edu.tw::348fb45a-d8b2-4bea-b5b1-e0f2bea58a10" providerId="AD" clId="Web-{E70EF763-D35B-F384-DA61-1BA23670E2AA}" dt="2021-11-17T14:53:13.998" v="64"/>
          <ac:graphicFrameMkLst>
            <pc:docMk/>
            <pc:sldMk cId="3588139458" sldId="340"/>
            <ac:graphicFrameMk id="9" creationId="{8962D1E0-C791-4376-91E3-409DD925BE86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7T14:54:58.546" v="101" actId="14100"/>
          <ac:graphicFrameMkLst>
            <pc:docMk/>
            <pc:sldMk cId="3588139458" sldId="340"/>
            <ac:graphicFrameMk id="10" creationId="{D479918A-F893-49C3-B333-43ABFB02C0CF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7T14:55:01.983" v="103" actId="14100"/>
          <ac:graphicFrameMkLst>
            <pc:docMk/>
            <pc:sldMk cId="3588139458" sldId="340"/>
            <ac:graphicFrameMk id="11" creationId="{2C53280D-ABCB-420F-B47B-19672BAE2AF7}"/>
          </ac:graphicFrameMkLst>
        </pc:graphicFrameChg>
        <pc:graphicFrameChg chg="add del mod">
          <ac:chgData name="何路" userId="S::m09158023@o365.mcut.edu.tw::348fb45a-d8b2-4bea-b5b1-e0f2bea58a10" providerId="AD" clId="Web-{E70EF763-D35B-F384-DA61-1BA23670E2AA}" dt="2021-11-17T14:54:19.546" v="88"/>
          <ac:graphicFrameMkLst>
            <pc:docMk/>
            <pc:sldMk cId="3588139458" sldId="340"/>
            <ac:graphicFrameMk id="12" creationId="{EFF32729-2240-4384-BDE7-EC2055EAFB81}"/>
          </ac:graphicFrameMkLst>
        </pc:graphicFrameChg>
        <pc:graphicFrameChg chg="add mod">
          <ac:chgData name="何路" userId="S::m09158023@o365.mcut.edu.tw::348fb45a-d8b2-4bea-b5b1-e0f2bea58a10" providerId="AD" clId="Web-{E70EF763-D35B-F384-DA61-1BA23670E2AA}" dt="2021-11-17T15:12:47.400" v="298" actId="14100"/>
          <ac:graphicFrameMkLst>
            <pc:docMk/>
            <pc:sldMk cId="3588139458" sldId="340"/>
            <ac:graphicFrameMk id="13" creationId="{EFF32729-2240-4384-BDE7-EC2055EAFB81}"/>
          </ac:graphicFrameMkLst>
        </pc:graphicFrameChg>
      </pc:sldChg>
      <pc:sldChg chg="addSp delSp modSp add mod ord replId setBg">
        <pc:chgData name="何路" userId="S::m09158023@o365.mcut.edu.tw::348fb45a-d8b2-4bea-b5b1-e0f2bea58a10" providerId="AD" clId="Web-{E70EF763-D35B-F384-DA61-1BA23670E2AA}" dt="2021-11-18T04:45:42.854" v="826" actId="1076"/>
        <pc:sldMkLst>
          <pc:docMk/>
          <pc:sldMk cId="2284136207" sldId="341"/>
        </pc:sldMkLst>
        <pc:spChg chg="add del mod">
          <ac:chgData name="何路" userId="S::m09158023@o365.mcut.edu.tw::348fb45a-d8b2-4bea-b5b1-e0f2bea58a10" providerId="AD" clId="Web-{E70EF763-D35B-F384-DA61-1BA23670E2AA}" dt="2021-11-17T14:59:35.705" v="147"/>
          <ac:spMkLst>
            <pc:docMk/>
            <pc:sldMk cId="2284136207" sldId="341"/>
            <ac:spMk id="4" creationId="{AFC72374-ED35-4744-B58A-202A12AE2BE4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3:53.245" v="821" actId="1076"/>
          <ac:spMkLst>
            <pc:docMk/>
            <pc:sldMk cId="2284136207" sldId="341"/>
            <ac:spMk id="9" creationId="{09070CD0-74BD-41D6-8C68-177FD2AA6183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3:50.510" v="820" actId="1076"/>
          <ac:spMkLst>
            <pc:docMk/>
            <pc:sldMk cId="2284136207" sldId="341"/>
            <ac:spMk id="10" creationId="{A70361E6-89DD-4FB7-8F6A-120BE6EAFF57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3:48.010" v="819" actId="1076"/>
          <ac:spMkLst>
            <pc:docMk/>
            <pc:sldMk cId="2284136207" sldId="341"/>
            <ac:spMk id="11" creationId="{55520B08-2C61-4660-87EC-7078AFD2C60E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5:42.854" v="826" actId="1076"/>
          <ac:spMkLst>
            <pc:docMk/>
            <pc:sldMk cId="2284136207" sldId="341"/>
            <ac:spMk id="12" creationId="{A32F9B75-2A36-4329-9F17-B87390BEF54A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3:46.120" v="818" actId="1076"/>
          <ac:spMkLst>
            <pc:docMk/>
            <pc:sldMk cId="2284136207" sldId="341"/>
            <ac:spMk id="15" creationId="{3C5F4458-5159-456A-8420-5341004B5FB2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5:40.761" v="825" actId="1076"/>
          <ac:spMkLst>
            <pc:docMk/>
            <pc:sldMk cId="2284136207" sldId="341"/>
            <ac:spMk id="18" creationId="{92DC2834-B103-4517-86F8-13B22E0F208D}"/>
          </ac:spMkLst>
        </pc:spChg>
        <pc:spChg chg="mod ord">
          <ac:chgData name="何路" userId="S::m09158023@o365.mcut.edu.tw::348fb45a-d8b2-4bea-b5b1-e0f2bea58a10" providerId="AD" clId="Web-{E70EF763-D35B-F384-DA61-1BA23670E2AA}" dt="2021-11-17T15:06:26.756" v="246" actId="20577"/>
          <ac:spMkLst>
            <pc:docMk/>
            <pc:sldMk cId="2284136207" sldId="341"/>
            <ac:spMk id="19" creationId="{C78431B3-D2C5-4B0F-9119-527B8D9A8A2A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3:42.213" v="817" actId="1076"/>
          <ac:spMkLst>
            <pc:docMk/>
            <pc:sldMk cId="2284136207" sldId="341"/>
            <ac:spMk id="21" creationId="{49C5B5F2-E713-4CC0-9985-6290F3BCA83F}"/>
          </ac:spMkLst>
        </pc:spChg>
        <pc:spChg chg="add mod">
          <ac:chgData name="何路" userId="S::m09158023@o365.mcut.edu.tw::348fb45a-d8b2-4bea-b5b1-e0f2bea58a10" providerId="AD" clId="Web-{E70EF763-D35B-F384-DA61-1BA23670E2AA}" dt="2021-11-18T04:44:00.979" v="824" actId="20577"/>
          <ac:spMkLst>
            <pc:docMk/>
            <pc:sldMk cId="2284136207" sldId="341"/>
            <ac:spMk id="22" creationId="{BD143F98-7DD9-4C8A-A50E-0A8561C10A11}"/>
          </ac:spMkLst>
        </pc:spChg>
        <pc:spChg chg="add del">
          <ac:chgData name="何路" userId="S::m09158023@o365.mcut.edu.tw::348fb45a-d8b2-4bea-b5b1-e0f2bea58a10" providerId="AD" clId="Web-{E70EF763-D35B-F384-DA61-1BA23670E2AA}" dt="2021-11-17T15:01:17.268" v="169"/>
          <ac:spMkLst>
            <pc:docMk/>
            <pc:sldMk cId="2284136207" sldId="341"/>
            <ac:spMk id="24" creationId="{B497CCB5-5FC2-473C-AFCC-2430CEF1DF71}"/>
          </ac:spMkLst>
        </pc:spChg>
        <pc:spChg chg="add del">
          <ac:chgData name="何路" userId="S::m09158023@o365.mcut.edu.tw::348fb45a-d8b2-4bea-b5b1-e0f2bea58a10" providerId="AD" clId="Web-{E70EF763-D35B-F384-DA61-1BA23670E2AA}" dt="2021-11-17T15:01:17.268" v="169"/>
          <ac:spMkLst>
            <pc:docMk/>
            <pc:sldMk cId="2284136207" sldId="341"/>
            <ac:spMk id="26" creationId="{599C8C75-BFDF-44E7-A028-EEB5EDD58817}"/>
          </ac:spMkLst>
        </pc:spChg>
        <pc:picChg chg="ord">
          <ac:chgData name="何路" userId="S::m09158023@o365.mcut.edu.tw::348fb45a-d8b2-4bea-b5b1-e0f2bea58a10" providerId="AD" clId="Web-{E70EF763-D35B-F384-DA61-1BA23670E2AA}" dt="2021-11-17T15:01:17.268" v="169"/>
          <ac:picMkLst>
            <pc:docMk/>
            <pc:sldMk cId="2284136207" sldId="341"/>
            <ac:picMk id="2" creationId="{AE7659B7-7D09-4802-991B-CCC8B55E7DA5}"/>
          </ac:picMkLst>
        </pc:picChg>
        <pc:picChg chg="add del mod">
          <ac:chgData name="何路" userId="S::m09158023@o365.mcut.edu.tw::348fb45a-d8b2-4bea-b5b1-e0f2bea58a10" providerId="AD" clId="Web-{E70EF763-D35B-F384-DA61-1BA23670E2AA}" dt="2021-11-17T14:59:19.736" v="142"/>
          <ac:picMkLst>
            <pc:docMk/>
            <pc:sldMk cId="2284136207" sldId="341"/>
            <ac:picMk id="3" creationId="{E417186C-EBA7-457C-AFB5-D93450E23BB1}"/>
          </ac:picMkLst>
        </pc:picChg>
        <pc:picChg chg="add mod">
          <ac:chgData name="何路" userId="S::m09158023@o365.mcut.edu.tw::348fb45a-d8b2-4bea-b5b1-e0f2bea58a10" providerId="AD" clId="Web-{E70EF763-D35B-F384-DA61-1BA23670E2AA}" dt="2021-11-18T04:42:12.307" v="784" actId="1076"/>
          <ac:picMkLst>
            <pc:docMk/>
            <pc:sldMk cId="2284136207" sldId="341"/>
            <ac:picMk id="5" creationId="{CE3BA6D9-1F25-4070-B74C-1EC4400CB576}"/>
          </ac:picMkLst>
        </pc:picChg>
        <pc:picChg chg="add mod">
          <ac:chgData name="何路" userId="S::m09158023@o365.mcut.edu.tw::348fb45a-d8b2-4bea-b5b1-e0f2bea58a10" providerId="AD" clId="Web-{E70EF763-D35B-F384-DA61-1BA23670E2AA}" dt="2021-11-18T04:42:10.822" v="783" actId="14100"/>
          <ac:picMkLst>
            <pc:docMk/>
            <pc:sldMk cId="2284136207" sldId="341"/>
            <ac:picMk id="6" creationId="{19B3B0CC-D7A8-4D5B-A3CC-E3F96B3C850A}"/>
          </ac:picMkLst>
        </pc:picChg>
        <pc:picChg chg="add mod">
          <ac:chgData name="何路" userId="S::m09158023@o365.mcut.edu.tw::348fb45a-d8b2-4bea-b5b1-e0f2bea58a10" providerId="AD" clId="Web-{E70EF763-D35B-F384-DA61-1BA23670E2AA}" dt="2021-11-18T04:42:15.994" v="786" actId="1076"/>
          <ac:picMkLst>
            <pc:docMk/>
            <pc:sldMk cId="2284136207" sldId="341"/>
            <ac:picMk id="7" creationId="{9994ECDE-EEDD-4DE4-B0FB-CF311B01B00A}"/>
          </ac:picMkLst>
        </pc:picChg>
        <pc:picChg chg="add mod">
          <ac:chgData name="何路" userId="S::m09158023@o365.mcut.edu.tw::348fb45a-d8b2-4bea-b5b1-e0f2bea58a10" providerId="AD" clId="Web-{E70EF763-D35B-F384-DA61-1BA23670E2AA}" dt="2021-11-18T04:42:14.166" v="785" actId="1076"/>
          <ac:picMkLst>
            <pc:docMk/>
            <pc:sldMk cId="2284136207" sldId="341"/>
            <ac:picMk id="8" creationId="{0F250226-E648-426E-B223-3C41DF82F8E4}"/>
          </ac:picMkLst>
        </pc:picChg>
        <pc:picChg chg="add mod">
          <ac:chgData name="何路" userId="S::m09158023@o365.mcut.edu.tw::348fb45a-d8b2-4bea-b5b1-e0f2bea58a10" providerId="AD" clId="Web-{E70EF763-D35B-F384-DA61-1BA23670E2AA}" dt="2021-11-18T04:43:16.791" v="803" actId="1076"/>
          <ac:picMkLst>
            <pc:docMk/>
            <pc:sldMk cId="2284136207" sldId="341"/>
            <ac:picMk id="20" creationId="{A040FBE8-6850-404D-8700-9687CE4FFA39}"/>
          </ac:picMkLst>
        </pc:picChg>
        <pc:cxnChg chg="add mod">
          <ac:chgData name="何路" userId="S::m09158023@o365.mcut.edu.tw::348fb45a-d8b2-4bea-b5b1-e0f2bea58a10" providerId="AD" clId="Web-{E70EF763-D35B-F384-DA61-1BA23670E2AA}" dt="2021-11-18T04:43:03.401" v="800" actId="1076"/>
          <ac:cxnSpMkLst>
            <pc:docMk/>
            <pc:sldMk cId="2284136207" sldId="341"/>
            <ac:cxnSpMk id="3" creationId="{3C0CF8E0-CA64-40E8-9CD9-0DFF288B504F}"/>
          </ac:cxnSpMkLst>
        </pc:cxnChg>
        <pc:cxnChg chg="add mod">
          <ac:chgData name="何路" userId="S::m09158023@o365.mcut.edu.tw::348fb45a-d8b2-4bea-b5b1-e0f2bea58a10" providerId="AD" clId="Web-{E70EF763-D35B-F384-DA61-1BA23670E2AA}" dt="2021-11-18T04:43:12.010" v="802" actId="14100"/>
          <ac:cxnSpMkLst>
            <pc:docMk/>
            <pc:sldMk cId="2284136207" sldId="341"/>
            <ac:cxnSpMk id="4" creationId="{06D08EF4-FE5F-4AA4-8338-CF8ED0D7C126}"/>
          </ac:cxnSpMkLst>
        </pc:cxnChg>
        <pc:cxnChg chg="add mod">
          <ac:chgData name="何路" userId="S::m09158023@o365.mcut.edu.tw::348fb45a-d8b2-4bea-b5b1-e0f2bea58a10" providerId="AD" clId="Web-{E70EF763-D35B-F384-DA61-1BA23670E2AA}" dt="2021-11-18T04:42:50.635" v="795" actId="1076"/>
          <ac:cxnSpMkLst>
            <pc:docMk/>
            <pc:sldMk cId="2284136207" sldId="341"/>
            <ac:cxnSpMk id="13" creationId="{C8F6253E-34B6-4A36-9501-CC2253B0CDE6}"/>
          </ac:cxnSpMkLst>
        </pc:cxnChg>
        <pc:cxnChg chg="add mod">
          <ac:chgData name="何路" userId="S::m09158023@o365.mcut.edu.tw::348fb45a-d8b2-4bea-b5b1-e0f2bea58a10" providerId="AD" clId="Web-{E70EF763-D35B-F384-DA61-1BA23670E2AA}" dt="2021-11-18T04:42:40.572" v="793" actId="1076"/>
          <ac:cxnSpMkLst>
            <pc:docMk/>
            <pc:sldMk cId="2284136207" sldId="341"/>
            <ac:cxnSpMk id="14" creationId="{55C15BDC-0C8A-426E-90EF-4B73B49CAA71}"/>
          </ac:cxnSpMkLst>
        </pc:cxnChg>
        <pc:cxnChg chg="add mod">
          <ac:chgData name="何路" userId="S::m09158023@o365.mcut.edu.tw::348fb45a-d8b2-4bea-b5b1-e0f2bea58a10" providerId="AD" clId="Web-{E70EF763-D35B-F384-DA61-1BA23670E2AA}" dt="2021-11-18T03:54:55.316" v="752"/>
          <ac:cxnSpMkLst>
            <pc:docMk/>
            <pc:sldMk cId="2284136207" sldId="341"/>
            <ac:cxnSpMk id="16" creationId="{DF2F0DC9-7A18-4549-95DB-4FCE79E98E2E}"/>
          </ac:cxnSpMkLst>
        </pc:cxnChg>
        <pc:cxnChg chg="add mod">
          <ac:chgData name="何路" userId="S::m09158023@o365.mcut.edu.tw::348fb45a-d8b2-4bea-b5b1-e0f2bea58a10" providerId="AD" clId="Web-{E70EF763-D35B-F384-DA61-1BA23670E2AA}" dt="2021-11-18T04:41:33.682" v="771" actId="14100"/>
          <ac:cxnSpMkLst>
            <pc:docMk/>
            <pc:sldMk cId="2284136207" sldId="341"/>
            <ac:cxnSpMk id="17" creationId="{DC072437-04F9-4EBD-8073-CCFCD005F6B4}"/>
          </ac:cxnSpMkLst>
        </pc:cxnChg>
      </pc:sldChg>
      <pc:sldChg chg="addSp delSp modSp add mod ord replId setBg">
        <pc:chgData name="何路" userId="S::m09158023@o365.mcut.edu.tw::348fb45a-d8b2-4bea-b5b1-e0f2bea58a10" providerId="AD" clId="Web-{E70EF763-D35B-F384-DA61-1BA23670E2AA}" dt="2021-11-18T03:32:37.416" v="657" actId="20577"/>
        <pc:sldMkLst>
          <pc:docMk/>
          <pc:sldMk cId="1386976459" sldId="342"/>
        </pc:sldMkLst>
        <pc:spChg chg="add del mod">
          <ac:chgData name="何路" userId="S::m09158023@o365.mcut.edu.tw::348fb45a-d8b2-4bea-b5b1-e0f2bea58a10" providerId="AD" clId="Web-{E70EF763-D35B-F384-DA61-1BA23670E2AA}" dt="2021-11-18T03:32:37.416" v="657" actId="20577"/>
          <ac:spMkLst>
            <pc:docMk/>
            <pc:sldMk cId="1386976459" sldId="342"/>
            <ac:spMk id="3" creationId="{823C2459-175B-46E4-AEA5-97C57605623C}"/>
          </ac:spMkLst>
        </pc:spChg>
        <pc:spChg chg="mod">
          <ac:chgData name="何路" userId="S::m09158023@o365.mcut.edu.tw::348fb45a-d8b2-4bea-b5b1-e0f2bea58a10" providerId="AD" clId="Web-{E70EF763-D35B-F384-DA61-1BA23670E2AA}" dt="2021-11-17T15:40:31.416" v="568"/>
          <ac:spMkLst>
            <pc:docMk/>
            <pc:sldMk cId="1386976459" sldId="342"/>
            <ac:spMk id="19" creationId="{C78431B3-D2C5-4B0F-9119-527B8D9A8A2A}"/>
          </ac:spMkLst>
        </pc:spChg>
        <pc:spChg chg="add del">
          <ac:chgData name="何路" userId="S::m09158023@o365.mcut.edu.tw::348fb45a-d8b2-4bea-b5b1-e0f2bea58a10" providerId="AD" clId="Web-{E70EF763-D35B-F384-DA61-1BA23670E2AA}" dt="2021-11-17T15:40:31.416" v="568"/>
          <ac:spMkLst>
            <pc:docMk/>
            <pc:sldMk cId="1386976459" sldId="342"/>
            <ac:spMk id="26" creationId="{D1D34770-47A8-402C-AF23-2B653F2D88C1}"/>
          </ac:spMkLst>
        </pc:spChg>
        <pc:graphicFrameChg chg="add del">
          <ac:chgData name="何路" userId="S::m09158023@o365.mcut.edu.tw::348fb45a-d8b2-4bea-b5b1-e0f2bea58a10" providerId="AD" clId="Web-{E70EF763-D35B-F384-DA61-1BA23670E2AA}" dt="2021-11-17T15:40:31.416" v="568"/>
          <ac:graphicFrameMkLst>
            <pc:docMk/>
            <pc:sldMk cId="1386976459" sldId="342"/>
            <ac:graphicFrameMk id="21" creationId="{30D2955B-BA59-4C6A-9EE9-B3F4F17E4F18}"/>
          </ac:graphicFrameMkLst>
        </pc:graphicFrameChg>
        <pc:picChg chg="ord">
          <ac:chgData name="何路" userId="S::m09158023@o365.mcut.edu.tw::348fb45a-d8b2-4bea-b5b1-e0f2bea58a10" providerId="AD" clId="Web-{E70EF763-D35B-F384-DA61-1BA23670E2AA}" dt="2021-11-17T15:40:31.416" v="568"/>
          <ac:picMkLst>
            <pc:docMk/>
            <pc:sldMk cId="1386976459" sldId="342"/>
            <ac:picMk id="2" creationId="{AE7659B7-7D09-4802-991B-CCC8B55E7DA5}"/>
          </ac:picMkLst>
        </pc:picChg>
        <pc:picChg chg="del">
          <ac:chgData name="何路" userId="S::m09158023@o365.mcut.edu.tw::348fb45a-d8b2-4bea-b5b1-e0f2bea58a10" providerId="AD" clId="Web-{E70EF763-D35B-F384-DA61-1BA23670E2AA}" dt="2021-11-17T15:00:05.080" v="154"/>
          <ac:picMkLst>
            <pc:docMk/>
            <pc:sldMk cId="1386976459" sldId="342"/>
            <ac:picMk id="5" creationId="{CE3BA6D9-1F25-4070-B74C-1EC4400CB576}"/>
          </ac:picMkLst>
        </pc:picChg>
        <pc:picChg chg="del">
          <ac:chgData name="何路" userId="S::m09158023@o365.mcut.edu.tw::348fb45a-d8b2-4bea-b5b1-e0f2bea58a10" providerId="AD" clId="Web-{E70EF763-D35B-F384-DA61-1BA23670E2AA}" dt="2021-11-17T15:00:06.018" v="155"/>
          <ac:picMkLst>
            <pc:docMk/>
            <pc:sldMk cId="1386976459" sldId="342"/>
            <ac:picMk id="6" creationId="{19B3B0CC-D7A8-4D5B-A3CC-E3F96B3C850A}"/>
          </ac:picMkLst>
        </pc:picChg>
        <pc:picChg chg="add del">
          <ac:chgData name="何路" userId="S::m09158023@o365.mcut.edu.tw::348fb45a-d8b2-4bea-b5b1-e0f2bea58a10" providerId="AD" clId="Web-{E70EF763-D35B-F384-DA61-1BA23670E2AA}" dt="2021-11-17T15:40:31.416" v="568"/>
          <ac:picMkLst>
            <pc:docMk/>
            <pc:sldMk cId="1386976459" sldId="342"/>
            <ac:picMk id="22" creationId="{78495B38-2B2B-4E5F-919A-65ADE1F71354}"/>
          </ac:picMkLst>
        </pc:picChg>
      </pc:sldChg>
      <pc:sldChg chg="add del replId">
        <pc:chgData name="何路" userId="S::m09158023@o365.mcut.edu.tw::348fb45a-d8b2-4bea-b5b1-e0f2bea58a10" providerId="AD" clId="Web-{E70EF763-D35B-F384-DA61-1BA23670E2AA}" dt="2021-11-17T15:02:05.488" v="197"/>
        <pc:sldMkLst>
          <pc:docMk/>
          <pc:sldMk cId="444045050" sldId="343"/>
        </pc:sldMkLst>
      </pc:sldChg>
      <pc:sldChg chg="addSp modSp add mod replId setBg">
        <pc:chgData name="何路" userId="S::m09158023@o365.mcut.edu.tw::348fb45a-d8b2-4bea-b5b1-e0f2bea58a10" providerId="AD" clId="Web-{E70EF763-D35B-F384-DA61-1BA23670E2AA}" dt="2021-11-18T03:59:59.752" v="756" actId="20577"/>
        <pc:sldMkLst>
          <pc:docMk/>
          <pc:sldMk cId="3203572343" sldId="343"/>
        </pc:sldMkLst>
        <pc:spChg chg="add mod">
          <ac:chgData name="何路" userId="S::m09158023@o365.mcut.edu.tw::348fb45a-d8b2-4bea-b5b1-e0f2bea58a10" providerId="AD" clId="Web-{E70EF763-D35B-F384-DA61-1BA23670E2AA}" dt="2021-11-18T03:59:59.752" v="756" actId="20577"/>
          <ac:spMkLst>
            <pc:docMk/>
            <pc:sldMk cId="3203572343" sldId="343"/>
            <ac:spMk id="3" creationId="{75442E9D-28FA-433C-8A0D-850E3888C184}"/>
          </ac:spMkLst>
        </pc:spChg>
        <pc:spChg chg="mod">
          <ac:chgData name="何路" userId="S::m09158023@o365.mcut.edu.tw::348fb45a-d8b2-4bea-b5b1-e0f2bea58a10" providerId="AD" clId="Web-{E70EF763-D35B-F384-DA61-1BA23670E2AA}" dt="2021-11-17T15:19:07.607" v="529"/>
          <ac:spMkLst>
            <pc:docMk/>
            <pc:sldMk cId="3203572343" sldId="343"/>
            <ac:spMk id="19" creationId="{C78431B3-D2C5-4B0F-9119-527B8D9A8A2A}"/>
          </ac:spMkLst>
        </pc:spChg>
        <pc:spChg chg="add">
          <ac:chgData name="何路" userId="S::m09158023@o365.mcut.edu.tw::348fb45a-d8b2-4bea-b5b1-e0f2bea58a10" providerId="AD" clId="Web-{E70EF763-D35B-F384-DA61-1BA23670E2AA}" dt="2021-11-17T15:19:07.607" v="529"/>
          <ac:spMkLst>
            <pc:docMk/>
            <pc:sldMk cId="3203572343" sldId="343"/>
            <ac:spMk id="24" creationId="{884769FE-1656-422F-86E1-8C1B16C27BE1}"/>
          </ac:spMkLst>
        </pc:spChg>
        <pc:spChg chg="add">
          <ac:chgData name="何路" userId="S::m09158023@o365.mcut.edu.tw::348fb45a-d8b2-4bea-b5b1-e0f2bea58a10" providerId="AD" clId="Web-{E70EF763-D35B-F384-DA61-1BA23670E2AA}" dt="2021-11-17T15:19:07.607" v="529"/>
          <ac:spMkLst>
            <pc:docMk/>
            <pc:sldMk cId="3203572343" sldId="343"/>
            <ac:spMk id="26" creationId="{CB249F6D-244F-494A-98B9-5CC7413C4FB9}"/>
          </ac:spMkLst>
        </pc:spChg>
        <pc:spChg chg="add">
          <ac:chgData name="何路" userId="S::m09158023@o365.mcut.edu.tw::348fb45a-d8b2-4bea-b5b1-e0f2bea58a10" providerId="AD" clId="Web-{E70EF763-D35B-F384-DA61-1BA23670E2AA}" dt="2021-11-17T15:19:07.607" v="529"/>
          <ac:spMkLst>
            <pc:docMk/>
            <pc:sldMk cId="3203572343" sldId="343"/>
            <ac:spMk id="28" creationId="{506C536E-6ECA-4211-AF8C-A2671C484DA7}"/>
          </ac:spMkLst>
        </pc:spChg>
        <pc:spChg chg="add">
          <ac:chgData name="何路" userId="S::m09158023@o365.mcut.edu.tw::348fb45a-d8b2-4bea-b5b1-e0f2bea58a10" providerId="AD" clId="Web-{E70EF763-D35B-F384-DA61-1BA23670E2AA}" dt="2021-11-17T15:19:07.607" v="529"/>
          <ac:spMkLst>
            <pc:docMk/>
            <pc:sldMk cId="3203572343" sldId="343"/>
            <ac:spMk id="30" creationId="{AEAA70EA-2201-4F5D-AF08-58CFF851CCCD}"/>
          </ac:spMkLst>
        </pc:spChg>
        <pc:picChg chg="ord">
          <ac:chgData name="何路" userId="S::m09158023@o365.mcut.edu.tw::348fb45a-d8b2-4bea-b5b1-e0f2bea58a10" providerId="AD" clId="Web-{E70EF763-D35B-F384-DA61-1BA23670E2AA}" dt="2021-11-17T15:19:07.607" v="529"/>
          <ac:picMkLst>
            <pc:docMk/>
            <pc:sldMk cId="3203572343" sldId="343"/>
            <ac:picMk id="2" creationId="{AE7659B7-7D09-4802-991B-CCC8B55E7DA5}"/>
          </ac:picMkLst>
        </pc:picChg>
      </pc:sldChg>
    </pc:docChg>
  </pc:docChgLst>
  <pc:docChgLst>
    <pc:chgData name="何路" userId="S::m09158023@o365.mcut.edu.tw::348fb45a-d8b2-4bea-b5b1-e0f2bea58a10" providerId="AD" clId="Web-{F26D0080-C82D-FE86-2AFE-AD1A1A4BC3E8}"/>
    <pc:docChg chg="addSld modSld sldOrd">
      <pc:chgData name="何路" userId="S::m09158023@o365.mcut.edu.tw::348fb45a-d8b2-4bea-b5b1-e0f2bea58a10" providerId="AD" clId="Web-{F26D0080-C82D-FE86-2AFE-AD1A1A4BC3E8}" dt="2022-01-20T02:11:16.470" v="201" actId="20577"/>
      <pc:docMkLst>
        <pc:docMk/>
      </pc:docMkLst>
      <pc:sldChg chg="addSp delSp modSp">
        <pc:chgData name="何路" userId="S::m09158023@o365.mcut.edu.tw::348fb45a-d8b2-4bea-b5b1-e0f2bea58a10" providerId="AD" clId="Web-{F26D0080-C82D-FE86-2AFE-AD1A1A4BC3E8}" dt="2022-01-20T01:32:25.738" v="123"/>
        <pc:sldMkLst>
          <pc:docMk/>
          <pc:sldMk cId="3520353525" sldId="430"/>
        </pc:sldMkLst>
        <pc:spChg chg="mod">
          <ac:chgData name="何路" userId="S::m09158023@o365.mcut.edu.tw::348fb45a-d8b2-4bea-b5b1-e0f2bea58a10" providerId="AD" clId="Web-{F26D0080-C82D-FE86-2AFE-AD1A1A4BC3E8}" dt="2022-01-20T01:32:20.207" v="121" actId="14100"/>
          <ac:spMkLst>
            <pc:docMk/>
            <pc:sldMk cId="3520353525" sldId="430"/>
            <ac:spMk id="20" creationId="{55FDAF3E-672F-4591-BE99-A7DAEFB5989F}"/>
          </ac:spMkLst>
        </pc:spChg>
        <pc:picChg chg="add del">
          <ac:chgData name="何路" userId="S::m09158023@o365.mcut.edu.tw::348fb45a-d8b2-4bea-b5b1-e0f2bea58a10" providerId="AD" clId="Web-{F26D0080-C82D-FE86-2AFE-AD1A1A4BC3E8}" dt="2022-01-20T01:32:25.738" v="123"/>
          <ac:picMkLst>
            <pc:docMk/>
            <pc:sldMk cId="3520353525" sldId="430"/>
            <ac:picMk id="15" creationId="{2071434B-5F6B-45CC-B6BE-C992571A5908}"/>
          </ac:picMkLst>
        </pc:picChg>
      </pc:sldChg>
      <pc:sldChg chg="modSp">
        <pc:chgData name="何路" userId="S::m09158023@o365.mcut.edu.tw::348fb45a-d8b2-4bea-b5b1-e0f2bea58a10" providerId="AD" clId="Web-{F26D0080-C82D-FE86-2AFE-AD1A1A4BC3E8}" dt="2022-01-19T18:24:37.829" v="120" actId="20577"/>
        <pc:sldMkLst>
          <pc:docMk/>
          <pc:sldMk cId="2340179066" sldId="438"/>
        </pc:sldMkLst>
        <pc:spChg chg="mod">
          <ac:chgData name="何路" userId="S::m09158023@o365.mcut.edu.tw::348fb45a-d8b2-4bea-b5b1-e0f2bea58a10" providerId="AD" clId="Web-{F26D0080-C82D-FE86-2AFE-AD1A1A4BC3E8}" dt="2022-01-19T18:24:37.829" v="120" actId="20577"/>
          <ac:spMkLst>
            <pc:docMk/>
            <pc:sldMk cId="2340179066" sldId="438"/>
            <ac:spMk id="3" creationId="{8C829342-62D7-4023-9C8B-7837615E98CE}"/>
          </ac:spMkLst>
        </pc:spChg>
        <pc:spChg chg="mod">
          <ac:chgData name="何路" userId="S::m09158023@o365.mcut.edu.tw::348fb45a-d8b2-4bea-b5b1-e0f2bea58a10" providerId="AD" clId="Web-{F26D0080-C82D-FE86-2AFE-AD1A1A4BC3E8}" dt="2022-01-19T17:28:08.895" v="46" actId="20577"/>
          <ac:spMkLst>
            <pc:docMk/>
            <pc:sldMk cId="2340179066" sldId="438"/>
            <ac:spMk id="43" creationId="{1FA29C3D-1F7F-42C6-9453-AD1CAC7DB7C8}"/>
          </ac:spMkLst>
        </pc:spChg>
      </pc:sldChg>
      <pc:sldChg chg="addSp modSp">
        <pc:chgData name="何路" userId="S::m09158023@o365.mcut.edu.tw::348fb45a-d8b2-4bea-b5b1-e0f2bea58a10" providerId="AD" clId="Web-{F26D0080-C82D-FE86-2AFE-AD1A1A4BC3E8}" dt="2022-01-19T17:32:46.823" v="112" actId="1076"/>
        <pc:sldMkLst>
          <pc:docMk/>
          <pc:sldMk cId="4190889080" sldId="440"/>
        </pc:sldMkLst>
        <pc:spChg chg="add mod">
          <ac:chgData name="何路" userId="S::m09158023@o365.mcut.edu.tw::348fb45a-d8b2-4bea-b5b1-e0f2bea58a10" providerId="AD" clId="Web-{F26D0080-C82D-FE86-2AFE-AD1A1A4BC3E8}" dt="2022-01-19T17:32:46.823" v="112" actId="1076"/>
          <ac:spMkLst>
            <pc:docMk/>
            <pc:sldMk cId="4190889080" sldId="440"/>
            <ac:spMk id="3" creationId="{0545FE3E-5784-40F1-BE75-FBF608D8BFDA}"/>
          </ac:spMkLst>
        </pc:spChg>
        <pc:spChg chg="mod">
          <ac:chgData name="何路" userId="S::m09158023@o365.mcut.edu.tw::348fb45a-d8b2-4bea-b5b1-e0f2bea58a10" providerId="AD" clId="Web-{F26D0080-C82D-FE86-2AFE-AD1A1A4BC3E8}" dt="2022-01-19T17:32:09.197" v="101" actId="20577"/>
          <ac:spMkLst>
            <pc:docMk/>
            <pc:sldMk cId="4190889080" sldId="440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F26D0080-C82D-FE86-2AFE-AD1A1A4BC3E8}" dt="2022-01-19T18:23:53.906" v="116" actId="20577"/>
        <pc:sldMkLst>
          <pc:docMk/>
          <pc:sldMk cId="105938641" sldId="442"/>
        </pc:sldMkLst>
        <pc:spChg chg="mod">
          <ac:chgData name="何路" userId="S::m09158023@o365.mcut.edu.tw::348fb45a-d8b2-4bea-b5b1-e0f2bea58a10" providerId="AD" clId="Web-{F26D0080-C82D-FE86-2AFE-AD1A1A4BC3E8}" dt="2022-01-19T18:23:53.906" v="116" actId="20577"/>
          <ac:spMkLst>
            <pc:docMk/>
            <pc:sldMk cId="105938641" sldId="442"/>
            <ac:spMk id="11" creationId="{EB206289-DDDE-4B32-BF6B-36AC59A500F9}"/>
          </ac:spMkLst>
        </pc:spChg>
        <pc:spChg chg="mod">
          <ac:chgData name="何路" userId="S::m09158023@o365.mcut.edu.tw::348fb45a-d8b2-4bea-b5b1-e0f2bea58a10" providerId="AD" clId="Web-{F26D0080-C82D-FE86-2AFE-AD1A1A4BC3E8}" dt="2022-01-19T17:28:12.239" v="47" actId="20577"/>
          <ac:spMkLst>
            <pc:docMk/>
            <pc:sldMk cId="105938641" sldId="442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F26D0080-C82D-FE86-2AFE-AD1A1A4BC3E8}" dt="2022-01-19T17:54:12.057" v="113" actId="14100"/>
        <pc:sldMkLst>
          <pc:docMk/>
          <pc:sldMk cId="211666306" sldId="444"/>
        </pc:sldMkLst>
        <pc:spChg chg="mod">
          <ac:chgData name="何路" userId="S::m09158023@o365.mcut.edu.tw::348fb45a-d8b2-4bea-b5b1-e0f2bea58a10" providerId="AD" clId="Web-{F26D0080-C82D-FE86-2AFE-AD1A1A4BC3E8}" dt="2022-01-19T17:28:05.036" v="45" actId="20577"/>
          <ac:spMkLst>
            <pc:docMk/>
            <pc:sldMk cId="211666306" sldId="444"/>
            <ac:spMk id="43" creationId="{1FA29C3D-1F7F-42C6-9453-AD1CAC7DB7C8}"/>
          </ac:spMkLst>
        </pc:spChg>
        <pc:picChg chg="mod">
          <ac:chgData name="何路" userId="S::m09158023@o365.mcut.edu.tw::348fb45a-d8b2-4bea-b5b1-e0f2bea58a10" providerId="AD" clId="Web-{F26D0080-C82D-FE86-2AFE-AD1A1A4BC3E8}" dt="2022-01-19T17:54:12.057" v="113" actId="14100"/>
          <ac:picMkLst>
            <pc:docMk/>
            <pc:sldMk cId="211666306" sldId="444"/>
            <ac:picMk id="45" creationId="{1FFB45B9-7D74-455F-9DB2-AF9FB9C48D08}"/>
          </ac:picMkLst>
        </pc:picChg>
      </pc:sldChg>
      <pc:sldChg chg="modSp">
        <pc:chgData name="何路" userId="S::m09158023@o365.mcut.edu.tw::348fb45a-d8b2-4bea-b5b1-e0f2bea58a10" providerId="AD" clId="Web-{F26D0080-C82D-FE86-2AFE-AD1A1A4BC3E8}" dt="2022-01-19T17:30:00.663" v="73" actId="20577"/>
        <pc:sldMkLst>
          <pc:docMk/>
          <pc:sldMk cId="1993365203" sldId="446"/>
        </pc:sldMkLst>
        <pc:spChg chg="mod">
          <ac:chgData name="何路" userId="S::m09158023@o365.mcut.edu.tw::348fb45a-d8b2-4bea-b5b1-e0f2bea58a10" providerId="AD" clId="Web-{F26D0080-C82D-FE86-2AFE-AD1A1A4BC3E8}" dt="2022-01-19T17:30:00.663" v="73" actId="20577"/>
          <ac:spMkLst>
            <pc:docMk/>
            <pc:sldMk cId="1993365203" sldId="446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F26D0080-C82D-FE86-2AFE-AD1A1A4BC3E8}" dt="2022-01-19T17:29:53.913" v="72" actId="20577"/>
        <pc:sldMkLst>
          <pc:docMk/>
          <pc:sldMk cId="2507330460" sldId="447"/>
        </pc:sldMkLst>
        <pc:spChg chg="mod">
          <ac:chgData name="何路" userId="S::m09158023@o365.mcut.edu.tw::348fb45a-d8b2-4bea-b5b1-e0f2bea58a10" providerId="AD" clId="Web-{F26D0080-C82D-FE86-2AFE-AD1A1A4BC3E8}" dt="2022-01-19T17:29:53.913" v="72" actId="20577"/>
          <ac:spMkLst>
            <pc:docMk/>
            <pc:sldMk cId="2507330460" sldId="447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F26D0080-C82D-FE86-2AFE-AD1A1A4BC3E8}" dt="2022-01-19T17:29:36.163" v="69" actId="20577"/>
        <pc:sldMkLst>
          <pc:docMk/>
          <pc:sldMk cId="2900455817" sldId="448"/>
        </pc:sldMkLst>
        <pc:spChg chg="mod">
          <ac:chgData name="何路" userId="S::m09158023@o365.mcut.edu.tw::348fb45a-d8b2-4bea-b5b1-e0f2bea58a10" providerId="AD" clId="Web-{F26D0080-C82D-FE86-2AFE-AD1A1A4BC3E8}" dt="2022-01-19T17:29:36.163" v="69" actId="20577"/>
          <ac:spMkLst>
            <pc:docMk/>
            <pc:sldMk cId="2900455817" sldId="448"/>
            <ac:spMk id="11" creationId="{3D156AD7-2982-47F8-9DC8-A9FFA5ED6E3A}"/>
          </ac:spMkLst>
        </pc:spChg>
        <pc:spChg chg="mod">
          <ac:chgData name="何路" userId="S::m09158023@o365.mcut.edu.tw::348fb45a-d8b2-4bea-b5b1-e0f2bea58a10" providerId="AD" clId="Web-{F26D0080-C82D-FE86-2AFE-AD1A1A4BC3E8}" dt="2022-01-19T17:28:27.302" v="49" actId="20577"/>
          <ac:spMkLst>
            <pc:docMk/>
            <pc:sldMk cId="2900455817" sldId="448"/>
            <ac:spMk id="43" creationId="{1FA29C3D-1F7F-42C6-9453-AD1CAC7DB7C8}"/>
          </ac:spMkLst>
        </pc:spChg>
      </pc:sldChg>
      <pc:sldChg chg="modSp">
        <pc:chgData name="何路" userId="S::m09158023@o365.mcut.edu.tw::348fb45a-d8b2-4bea-b5b1-e0f2bea58a10" providerId="AD" clId="Web-{F26D0080-C82D-FE86-2AFE-AD1A1A4BC3E8}" dt="2022-01-19T17:32:05.181" v="100" actId="20577"/>
        <pc:sldMkLst>
          <pc:docMk/>
          <pc:sldMk cId="436916622" sldId="449"/>
        </pc:sldMkLst>
        <pc:spChg chg="mod">
          <ac:chgData name="何路" userId="S::m09158023@o365.mcut.edu.tw::348fb45a-d8b2-4bea-b5b1-e0f2bea58a10" providerId="AD" clId="Web-{F26D0080-C82D-FE86-2AFE-AD1A1A4BC3E8}" dt="2022-01-19T17:31:31.415" v="92" actId="20577"/>
          <ac:spMkLst>
            <pc:docMk/>
            <pc:sldMk cId="436916622" sldId="449"/>
            <ac:spMk id="20" creationId="{A788230A-DB61-48F9-AB16-FF92A42CF61F}"/>
          </ac:spMkLst>
        </pc:spChg>
        <pc:spChg chg="mod">
          <ac:chgData name="何路" userId="S::m09158023@o365.mcut.edu.tw::348fb45a-d8b2-4bea-b5b1-e0f2bea58a10" providerId="AD" clId="Web-{F26D0080-C82D-FE86-2AFE-AD1A1A4BC3E8}" dt="2022-01-19T17:31:18.946" v="75" actId="20577"/>
          <ac:spMkLst>
            <pc:docMk/>
            <pc:sldMk cId="436916622" sldId="449"/>
            <ac:spMk id="21" creationId="{F98FF205-4E6F-4D0C-B40E-BDD3D6257C79}"/>
          </ac:spMkLst>
        </pc:spChg>
        <pc:spChg chg="mod">
          <ac:chgData name="何路" userId="S::m09158023@o365.mcut.edu.tw::348fb45a-d8b2-4bea-b5b1-e0f2bea58a10" providerId="AD" clId="Web-{F26D0080-C82D-FE86-2AFE-AD1A1A4BC3E8}" dt="2022-01-19T17:31:36.400" v="96" actId="20577"/>
          <ac:spMkLst>
            <pc:docMk/>
            <pc:sldMk cId="436916622" sldId="449"/>
            <ac:spMk id="22" creationId="{D7162D63-33C4-4D44-AE94-04363CB11D33}"/>
          </ac:spMkLst>
        </pc:spChg>
        <pc:spChg chg="mod">
          <ac:chgData name="何路" userId="S::m09158023@o365.mcut.edu.tw::348fb45a-d8b2-4bea-b5b1-e0f2bea58a10" providerId="AD" clId="Web-{F26D0080-C82D-FE86-2AFE-AD1A1A4BC3E8}" dt="2022-01-19T17:31:41.618" v="99" actId="20577"/>
          <ac:spMkLst>
            <pc:docMk/>
            <pc:sldMk cId="436916622" sldId="449"/>
            <ac:spMk id="23" creationId="{33A7C05E-6796-4249-AD1D-B69EF64A189F}"/>
          </ac:spMkLst>
        </pc:spChg>
        <pc:spChg chg="mod">
          <ac:chgData name="何路" userId="S::m09158023@o365.mcut.edu.tw::348fb45a-d8b2-4bea-b5b1-e0f2bea58a10" providerId="AD" clId="Web-{F26D0080-C82D-FE86-2AFE-AD1A1A4BC3E8}" dt="2022-01-19T17:32:05.181" v="100" actId="20577"/>
          <ac:spMkLst>
            <pc:docMk/>
            <pc:sldMk cId="436916622" sldId="449"/>
            <ac:spMk id="43" creationId="{1FA29C3D-1F7F-42C6-9453-AD1CAC7DB7C8}"/>
          </ac:spMkLst>
        </pc:spChg>
      </pc:sldChg>
      <pc:sldChg chg="addSp delSp modSp add ord replId">
        <pc:chgData name="何路" userId="S::m09158023@o365.mcut.edu.tw::348fb45a-d8b2-4bea-b5b1-e0f2bea58a10" providerId="AD" clId="Web-{F26D0080-C82D-FE86-2AFE-AD1A1A4BC3E8}" dt="2022-01-20T02:05:22.167" v="124"/>
        <pc:sldMkLst>
          <pc:docMk/>
          <pc:sldMk cId="1022043400" sldId="450"/>
        </pc:sldMkLst>
        <pc:spChg chg="del">
          <ac:chgData name="何路" userId="S::m09158023@o365.mcut.edu.tw::348fb45a-d8b2-4bea-b5b1-e0f2bea58a10" providerId="AD" clId="Web-{F26D0080-C82D-FE86-2AFE-AD1A1A4BC3E8}" dt="2022-01-19T17:13:32.018" v="17"/>
          <ac:spMkLst>
            <pc:docMk/>
            <pc:sldMk cId="1022043400" sldId="450"/>
            <ac:spMk id="10" creationId="{127BFE2C-4B3D-4887-8224-E047D1BF0292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18" v="18"/>
          <ac:spMkLst>
            <pc:docMk/>
            <pc:sldMk cId="1022043400" sldId="450"/>
            <ac:spMk id="25" creationId="{7DDFFD98-3783-413B-96F4-62CCF01FA33E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18" v="11"/>
          <ac:spMkLst>
            <pc:docMk/>
            <pc:sldMk cId="1022043400" sldId="450"/>
            <ac:spMk id="35" creationId="{73A97535-9728-490F-AC29-62772D2585C5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18" v="10"/>
          <ac:spMkLst>
            <pc:docMk/>
            <pc:sldMk cId="1022043400" sldId="450"/>
            <ac:spMk id="39" creationId="{0E341530-2038-404A-92B2-16011AB78774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18" v="9"/>
          <ac:spMkLst>
            <pc:docMk/>
            <pc:sldMk cId="1022043400" sldId="450"/>
            <ac:spMk id="41" creationId="{59120A40-6C3F-4D7B-9337-9401BCE2C485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33" v="24"/>
          <ac:spMkLst>
            <pc:docMk/>
            <pc:sldMk cId="1022043400" sldId="450"/>
            <ac:spMk id="43" creationId="{1FA29C3D-1F7F-42C6-9453-AD1CAC7DB7C8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02" v="4"/>
          <ac:spMkLst>
            <pc:docMk/>
            <pc:sldMk cId="1022043400" sldId="450"/>
            <ac:spMk id="48" creationId="{772EE9D3-858D-4242-AA45-62D2F1DDB2AE}"/>
          </ac:spMkLst>
        </pc:spChg>
        <pc:spChg chg="del">
          <ac:chgData name="何路" userId="S::m09158023@o365.mcut.edu.tw::348fb45a-d8b2-4bea-b5b1-e0f2bea58a10" providerId="AD" clId="Web-{F26D0080-C82D-FE86-2AFE-AD1A1A4BC3E8}" dt="2022-01-19T17:13:32.002" v="3"/>
          <ac:spMkLst>
            <pc:docMk/>
            <pc:sldMk cId="1022043400" sldId="450"/>
            <ac:spMk id="50" creationId="{C1349508-160C-46CB-AD55-25E0EB92EF0A}"/>
          </ac:spMkLst>
        </pc:spChg>
        <pc:picChg chg="del">
          <ac:chgData name="何路" userId="S::m09158023@o365.mcut.edu.tw::348fb45a-d8b2-4bea-b5b1-e0f2bea58a10" providerId="AD" clId="Web-{F26D0080-C82D-FE86-2AFE-AD1A1A4BC3E8}" dt="2022-01-19T17:13:32.033" v="25"/>
          <ac:picMkLst>
            <pc:docMk/>
            <pc:sldMk cId="1022043400" sldId="450"/>
            <ac:picMk id="2" creationId="{AE7659B7-7D09-4802-991B-CCC8B55E7DA5}"/>
          </ac:picMkLst>
        </pc:picChg>
        <pc:picChg chg="add mod">
          <ac:chgData name="何路" userId="S::m09158023@o365.mcut.edu.tw::348fb45a-d8b2-4bea-b5b1-e0f2bea58a10" providerId="AD" clId="Web-{F26D0080-C82D-FE86-2AFE-AD1A1A4BC3E8}" dt="2022-01-19T17:14:06.128" v="27" actId="1076"/>
          <ac:picMkLst>
            <pc:docMk/>
            <pc:sldMk cId="1022043400" sldId="450"/>
            <ac:picMk id="3" creationId="{B525E86D-E92D-40D6-BC5F-B7EC04A61E3E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33" v="23"/>
          <ac:picMkLst>
            <pc:docMk/>
            <pc:sldMk cId="1022043400" sldId="450"/>
            <ac:picMk id="4" creationId="{DD180F53-02BA-473C-8A76-80E3969D19EF}"/>
          </ac:picMkLst>
        </pc:picChg>
        <pc:picChg chg="add mod">
          <ac:chgData name="何路" userId="S::m09158023@o365.mcut.edu.tw::348fb45a-d8b2-4bea-b5b1-e0f2bea58a10" providerId="AD" clId="Web-{F26D0080-C82D-FE86-2AFE-AD1A1A4BC3E8}" dt="2022-01-19T17:15:15.489" v="43" actId="1076"/>
          <ac:picMkLst>
            <pc:docMk/>
            <pc:sldMk cId="1022043400" sldId="450"/>
            <ac:picMk id="5" creationId="{0991671A-F149-4C62-A69F-DBB6C19F37B9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22"/>
          <ac:picMkLst>
            <pc:docMk/>
            <pc:sldMk cId="1022043400" sldId="450"/>
            <ac:picMk id="6" creationId="{309EED90-93C4-4FEE-A93E-15FDF2F63DEB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21"/>
          <ac:picMkLst>
            <pc:docMk/>
            <pc:sldMk cId="1022043400" sldId="450"/>
            <ac:picMk id="7" creationId="{78B58943-13E2-4628-ADAC-BCBFA3EA87FF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20"/>
          <ac:picMkLst>
            <pc:docMk/>
            <pc:sldMk cId="1022043400" sldId="450"/>
            <ac:picMk id="8" creationId="{F707814D-3FC6-4D18-A3B3-09DE7CC87F22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9"/>
          <ac:picMkLst>
            <pc:docMk/>
            <pc:sldMk cId="1022043400" sldId="450"/>
            <ac:picMk id="9" creationId="{6890B173-2CC5-4407-AFE9-1B96312CF1E6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6"/>
          <ac:picMkLst>
            <pc:docMk/>
            <pc:sldMk cId="1022043400" sldId="450"/>
            <ac:picMk id="11" creationId="{AE647EEF-BEEB-4DB9-BCDF-312CE5C430A1}"/>
          </ac:picMkLst>
        </pc:picChg>
        <pc:picChg chg="add mod">
          <ac:chgData name="何路" userId="S::m09158023@o365.mcut.edu.tw::348fb45a-d8b2-4bea-b5b1-e0f2bea58a10" providerId="AD" clId="Web-{F26D0080-C82D-FE86-2AFE-AD1A1A4BC3E8}" dt="2022-01-19T17:15:26.942" v="44" actId="14100"/>
          <ac:picMkLst>
            <pc:docMk/>
            <pc:sldMk cId="1022043400" sldId="450"/>
            <ac:picMk id="12" creationId="{8514D26D-9941-414C-A306-C7F6256988A5}"/>
          </ac:picMkLst>
        </pc:picChg>
        <pc:picChg chg="add mod">
          <ac:chgData name="何路" userId="S::m09158023@o365.mcut.edu.tw::348fb45a-d8b2-4bea-b5b1-e0f2bea58a10" providerId="AD" clId="Web-{F26D0080-C82D-FE86-2AFE-AD1A1A4BC3E8}" dt="2022-01-19T17:15:11.973" v="42" actId="1076"/>
          <ac:picMkLst>
            <pc:docMk/>
            <pc:sldMk cId="1022043400" sldId="450"/>
            <ac:picMk id="13" creationId="{02C3A371-7647-4AE2-BE14-7BAAB48F424C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5"/>
          <ac:picMkLst>
            <pc:docMk/>
            <pc:sldMk cId="1022043400" sldId="450"/>
            <ac:picMk id="23" creationId="{9D766E09-AF71-41C5-B2FE-8465AAA82D3E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4"/>
          <ac:picMkLst>
            <pc:docMk/>
            <pc:sldMk cId="1022043400" sldId="450"/>
            <ac:picMk id="24" creationId="{676D1454-C635-4B9B-B7A2-05CC77F255A6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3"/>
          <ac:picMkLst>
            <pc:docMk/>
            <pc:sldMk cId="1022043400" sldId="450"/>
            <ac:picMk id="27" creationId="{D26C8B88-51F1-432E-8CC5-1F582F7C48F9}"/>
          </ac:picMkLst>
        </pc:picChg>
        <pc:picChg chg="del">
          <ac:chgData name="何路" userId="S::m09158023@o365.mcut.edu.tw::348fb45a-d8b2-4bea-b5b1-e0f2bea58a10" providerId="AD" clId="Web-{F26D0080-C82D-FE86-2AFE-AD1A1A4BC3E8}" dt="2022-01-19T17:13:32.018" v="12"/>
          <ac:picMkLst>
            <pc:docMk/>
            <pc:sldMk cId="1022043400" sldId="450"/>
            <ac:picMk id="33" creationId="{E334DF12-0C24-4857-82D1-C5B1EF33735E}"/>
          </ac:picMkLst>
        </pc:picChg>
        <pc:cxnChg chg="del">
          <ac:chgData name="何路" userId="S::m09158023@o365.mcut.edu.tw::348fb45a-d8b2-4bea-b5b1-e0f2bea58a10" providerId="AD" clId="Web-{F26D0080-C82D-FE86-2AFE-AD1A1A4BC3E8}" dt="2022-01-19T17:13:32.018" v="8"/>
          <ac:cxnSpMkLst>
            <pc:docMk/>
            <pc:sldMk cId="1022043400" sldId="450"/>
            <ac:cxnSpMk id="44" creationId="{E5E4C0C4-53E7-477F-9037-6ED31C39C8DC}"/>
          </ac:cxnSpMkLst>
        </pc:cxnChg>
        <pc:cxnChg chg="del">
          <ac:chgData name="何路" userId="S::m09158023@o365.mcut.edu.tw::348fb45a-d8b2-4bea-b5b1-e0f2bea58a10" providerId="AD" clId="Web-{F26D0080-C82D-FE86-2AFE-AD1A1A4BC3E8}" dt="2022-01-19T17:13:32.002" v="7"/>
          <ac:cxnSpMkLst>
            <pc:docMk/>
            <pc:sldMk cId="1022043400" sldId="450"/>
            <ac:cxnSpMk id="45" creationId="{078E42E8-A509-47DC-919A-D12EF458DA3D}"/>
          </ac:cxnSpMkLst>
        </pc:cxnChg>
        <pc:cxnChg chg="del">
          <ac:chgData name="何路" userId="S::m09158023@o365.mcut.edu.tw::348fb45a-d8b2-4bea-b5b1-e0f2bea58a10" providerId="AD" clId="Web-{F26D0080-C82D-FE86-2AFE-AD1A1A4BC3E8}" dt="2022-01-19T17:13:32.002" v="6"/>
          <ac:cxnSpMkLst>
            <pc:docMk/>
            <pc:sldMk cId="1022043400" sldId="450"/>
            <ac:cxnSpMk id="46" creationId="{FEF1CF94-5C3F-4B65-8AA4-BB0F9079666B}"/>
          </ac:cxnSpMkLst>
        </pc:cxnChg>
        <pc:cxnChg chg="del">
          <ac:chgData name="何路" userId="S::m09158023@o365.mcut.edu.tw::348fb45a-d8b2-4bea-b5b1-e0f2bea58a10" providerId="AD" clId="Web-{F26D0080-C82D-FE86-2AFE-AD1A1A4BC3E8}" dt="2022-01-19T17:13:32.002" v="5"/>
          <ac:cxnSpMkLst>
            <pc:docMk/>
            <pc:sldMk cId="1022043400" sldId="450"/>
            <ac:cxnSpMk id="47" creationId="{15797ED2-895D-4820-9D2A-D4E67E6E3F20}"/>
          </ac:cxnSpMkLst>
        </pc:cxnChg>
      </pc:sldChg>
      <pc:sldChg chg="addSp delSp modSp add ord replId">
        <pc:chgData name="何路" userId="S::m09158023@o365.mcut.edu.tw::348fb45a-d8b2-4bea-b5b1-e0f2bea58a10" providerId="AD" clId="Web-{F26D0080-C82D-FE86-2AFE-AD1A1A4BC3E8}" dt="2022-01-20T02:11:16.470" v="201" actId="20577"/>
        <pc:sldMkLst>
          <pc:docMk/>
          <pc:sldMk cId="4042462085" sldId="451"/>
        </pc:sldMkLst>
        <pc:spChg chg="add mod">
          <ac:chgData name="何路" userId="S::m09158023@o365.mcut.edu.tw::348fb45a-d8b2-4bea-b5b1-e0f2bea58a10" providerId="AD" clId="Web-{F26D0080-C82D-FE86-2AFE-AD1A1A4BC3E8}" dt="2022-01-20T02:06:01.558" v="135" actId="20577"/>
          <ac:spMkLst>
            <pc:docMk/>
            <pc:sldMk cId="4042462085" sldId="451"/>
            <ac:spMk id="2" creationId="{FF44A803-4C60-4F08-B344-DB321AF0AB15}"/>
          </ac:spMkLst>
        </pc:spChg>
        <pc:spChg chg="add mod">
          <ac:chgData name="何路" userId="S::m09158023@o365.mcut.edu.tw::348fb45a-d8b2-4bea-b5b1-e0f2bea58a10" providerId="AD" clId="Web-{F26D0080-C82D-FE86-2AFE-AD1A1A4BC3E8}" dt="2022-01-20T02:11:16.470" v="201" actId="20577"/>
          <ac:spMkLst>
            <pc:docMk/>
            <pc:sldMk cId="4042462085" sldId="451"/>
            <ac:spMk id="4" creationId="{297F0067-9CE3-4DCE-993C-114273CCF699}"/>
          </ac:spMkLst>
        </pc:spChg>
        <pc:picChg chg="del">
          <ac:chgData name="何路" userId="S::m09158023@o365.mcut.edu.tw::348fb45a-d8b2-4bea-b5b1-e0f2bea58a10" providerId="AD" clId="Web-{F26D0080-C82D-FE86-2AFE-AD1A1A4BC3E8}" dt="2022-01-20T02:05:52.433" v="131"/>
          <ac:picMkLst>
            <pc:docMk/>
            <pc:sldMk cId="4042462085" sldId="451"/>
            <ac:picMk id="3" creationId="{B525E86D-E92D-40D6-BC5F-B7EC04A61E3E}"/>
          </ac:picMkLst>
        </pc:picChg>
        <pc:picChg chg="del">
          <ac:chgData name="何路" userId="S::m09158023@o365.mcut.edu.tw::348fb45a-d8b2-4bea-b5b1-e0f2bea58a10" providerId="AD" clId="Web-{F26D0080-C82D-FE86-2AFE-AD1A1A4BC3E8}" dt="2022-01-20T02:05:52.433" v="130"/>
          <ac:picMkLst>
            <pc:docMk/>
            <pc:sldMk cId="4042462085" sldId="451"/>
            <ac:picMk id="5" creationId="{0991671A-F149-4C62-A69F-DBB6C19F37B9}"/>
          </ac:picMkLst>
        </pc:picChg>
        <pc:picChg chg="del">
          <ac:chgData name="何路" userId="S::m09158023@o365.mcut.edu.tw::348fb45a-d8b2-4bea-b5b1-e0f2bea58a10" providerId="AD" clId="Web-{F26D0080-C82D-FE86-2AFE-AD1A1A4BC3E8}" dt="2022-01-20T02:05:52.433" v="129"/>
          <ac:picMkLst>
            <pc:docMk/>
            <pc:sldMk cId="4042462085" sldId="451"/>
            <ac:picMk id="12" creationId="{8514D26D-9941-414C-A306-C7F6256988A5}"/>
          </ac:picMkLst>
        </pc:picChg>
        <pc:picChg chg="del">
          <ac:chgData name="何路" userId="S::m09158023@o365.mcut.edu.tw::348fb45a-d8b2-4bea-b5b1-e0f2bea58a10" providerId="AD" clId="Web-{F26D0080-C82D-FE86-2AFE-AD1A1A4BC3E8}" dt="2022-01-20T02:05:52.433" v="128"/>
          <ac:picMkLst>
            <pc:docMk/>
            <pc:sldMk cId="4042462085" sldId="451"/>
            <ac:picMk id="13" creationId="{02C3A371-7647-4AE2-BE14-7BAAB48F424C}"/>
          </ac:picMkLst>
        </pc:picChg>
      </pc:sldChg>
    </pc:docChg>
  </pc:docChgLst>
  <pc:docChgLst>
    <pc:chgData name="何路" userId="S::m09158023@o365.mcut.edu.tw::348fb45a-d8b2-4bea-b5b1-e0f2bea58a10" providerId="AD" clId="Web-{BD18D381-7D94-216B-545E-2EDCB87E2B3B}"/>
    <pc:docChg chg="addSld modSld">
      <pc:chgData name="何路" userId="S::m09158023@o365.mcut.edu.tw::348fb45a-d8b2-4bea-b5b1-e0f2bea58a10" providerId="AD" clId="Web-{BD18D381-7D94-216B-545E-2EDCB87E2B3B}" dt="2021-12-16T02:17:24.269" v="66"/>
      <pc:docMkLst>
        <pc:docMk/>
      </pc:docMkLst>
      <pc:sldChg chg="modSp">
        <pc:chgData name="何路" userId="S::m09158023@o365.mcut.edu.tw::348fb45a-d8b2-4bea-b5b1-e0f2bea58a10" providerId="AD" clId="Web-{BD18D381-7D94-216B-545E-2EDCB87E2B3B}" dt="2021-12-16T02:07:56.381" v="0" actId="20577"/>
        <pc:sldMkLst>
          <pc:docMk/>
          <pc:sldMk cId="1745080593" sldId="361"/>
        </pc:sldMkLst>
        <pc:spChg chg="mod">
          <ac:chgData name="何路" userId="S::m09158023@o365.mcut.edu.tw::348fb45a-d8b2-4bea-b5b1-e0f2bea58a10" providerId="AD" clId="Web-{BD18D381-7D94-216B-545E-2EDCB87E2B3B}" dt="2021-12-16T02:07:56.381" v="0" actId="20577"/>
          <ac:spMkLst>
            <pc:docMk/>
            <pc:sldMk cId="1745080593" sldId="361"/>
            <ac:spMk id="19" creationId="{C78431B3-D2C5-4B0F-9119-527B8D9A8A2A}"/>
          </ac:spMkLst>
        </pc:spChg>
      </pc:sldChg>
      <pc:sldChg chg="modSp">
        <pc:chgData name="何路" userId="S::m09158023@o365.mcut.edu.tw::348fb45a-d8b2-4bea-b5b1-e0f2bea58a10" providerId="AD" clId="Web-{BD18D381-7D94-216B-545E-2EDCB87E2B3B}" dt="2021-12-16T02:11:18.026" v="35"/>
        <pc:sldMkLst>
          <pc:docMk/>
          <pc:sldMk cId="1438434093" sldId="368"/>
        </pc:sldMkLst>
        <pc:spChg chg="mod">
          <ac:chgData name="何路" userId="S::m09158023@o365.mcut.edu.tw::348fb45a-d8b2-4bea-b5b1-e0f2bea58a10" providerId="AD" clId="Web-{BD18D381-7D94-216B-545E-2EDCB87E2B3B}" dt="2021-12-16T02:10:27.603" v="11" actId="20577"/>
          <ac:spMkLst>
            <pc:docMk/>
            <pc:sldMk cId="1438434093" sldId="368"/>
            <ac:spMk id="6" creationId="{BA6A3ABC-15B1-43C8-ACA1-CF87B453198B}"/>
          </ac:spMkLst>
        </pc:spChg>
        <pc:graphicFrameChg chg="mod modGraphic">
          <ac:chgData name="何路" userId="S::m09158023@o365.mcut.edu.tw::348fb45a-d8b2-4bea-b5b1-e0f2bea58a10" providerId="AD" clId="Web-{BD18D381-7D94-216B-545E-2EDCB87E2B3B}" dt="2021-12-16T02:11:18.026" v="35"/>
          <ac:graphicFrameMkLst>
            <pc:docMk/>
            <pc:sldMk cId="1438434093" sldId="368"/>
            <ac:graphicFrameMk id="16" creationId="{54442EE0-583E-4666-BBA8-85033EAD2911}"/>
          </ac:graphicFrameMkLst>
        </pc:graphicFrameChg>
      </pc:sldChg>
      <pc:sldChg chg="modSp">
        <pc:chgData name="何路" userId="S::m09158023@o365.mcut.edu.tw::348fb45a-d8b2-4bea-b5b1-e0f2bea58a10" providerId="AD" clId="Web-{BD18D381-7D94-216B-545E-2EDCB87E2B3B}" dt="2021-12-16T02:14:51.031" v="41" actId="20577"/>
        <pc:sldMkLst>
          <pc:docMk/>
          <pc:sldMk cId="1957157316" sldId="369"/>
        </pc:sldMkLst>
        <pc:spChg chg="mod">
          <ac:chgData name="何路" userId="S::m09158023@o365.mcut.edu.tw::348fb45a-d8b2-4bea-b5b1-e0f2bea58a10" providerId="AD" clId="Web-{BD18D381-7D94-216B-545E-2EDCB87E2B3B}" dt="2021-12-16T02:14:51.031" v="41" actId="20577"/>
          <ac:spMkLst>
            <pc:docMk/>
            <pc:sldMk cId="1957157316" sldId="369"/>
            <ac:spMk id="26" creationId="{2A6ACCA4-B147-43D5-BD4E-FC42341B0489}"/>
          </ac:spMkLst>
        </pc:spChg>
      </pc:sldChg>
      <pc:sldChg chg="delSp">
        <pc:chgData name="何路" userId="S::m09158023@o365.mcut.edu.tw::348fb45a-d8b2-4bea-b5b1-e0f2bea58a10" providerId="AD" clId="Web-{BD18D381-7D94-216B-545E-2EDCB87E2B3B}" dt="2021-12-16T02:15:16.079" v="42"/>
        <pc:sldMkLst>
          <pc:docMk/>
          <pc:sldMk cId="2582182285" sldId="370"/>
        </pc:sldMkLst>
        <pc:spChg chg="del">
          <ac:chgData name="何路" userId="S::m09158023@o365.mcut.edu.tw::348fb45a-d8b2-4bea-b5b1-e0f2bea58a10" providerId="AD" clId="Web-{BD18D381-7D94-216B-545E-2EDCB87E2B3B}" dt="2021-12-16T02:15:16.079" v="42"/>
          <ac:spMkLst>
            <pc:docMk/>
            <pc:sldMk cId="2582182285" sldId="370"/>
            <ac:spMk id="18" creationId="{1CE4380A-82D8-40F9-B80E-0DC2C7D89F39}"/>
          </ac:spMkLst>
        </pc:spChg>
      </pc:sldChg>
      <pc:sldChg chg="delSp modSp add replId">
        <pc:chgData name="何路" userId="S::m09158023@o365.mcut.edu.tw::348fb45a-d8b2-4bea-b5b1-e0f2bea58a10" providerId="AD" clId="Web-{BD18D381-7D94-216B-545E-2EDCB87E2B3B}" dt="2021-12-16T02:17:24.269" v="66"/>
        <pc:sldMkLst>
          <pc:docMk/>
          <pc:sldMk cId="1863990249" sldId="372"/>
        </pc:sldMkLst>
        <pc:spChg chg="del">
          <ac:chgData name="何路" userId="S::m09158023@o365.mcut.edu.tw::348fb45a-d8b2-4bea-b5b1-e0f2bea58a10" providerId="AD" clId="Web-{BD18D381-7D94-216B-545E-2EDCB87E2B3B}" dt="2021-12-16T02:17:09.050" v="55"/>
          <ac:spMkLst>
            <pc:docMk/>
            <pc:sldMk cId="1863990249" sldId="372"/>
            <ac:spMk id="3" creationId="{1A5F7FC3-257E-49CD-A163-3E7917F493C9}"/>
          </ac:spMkLst>
        </pc:spChg>
        <pc:spChg chg="del">
          <ac:chgData name="何路" userId="S::m09158023@o365.mcut.edu.tw::348fb45a-d8b2-4bea-b5b1-e0f2bea58a10" providerId="AD" clId="Web-{BD18D381-7D94-216B-545E-2EDCB87E2B3B}" dt="2021-12-16T02:17:09.066" v="58"/>
          <ac:spMkLst>
            <pc:docMk/>
            <pc:sldMk cId="1863990249" sldId="372"/>
            <ac:spMk id="7" creationId="{86CF49C2-CD64-4694-9CE9-7587D4677431}"/>
          </ac:spMkLst>
        </pc:spChg>
        <pc:spChg chg="del mod">
          <ac:chgData name="何路" userId="S::m09158023@o365.mcut.edu.tw::348fb45a-d8b2-4bea-b5b1-e0f2bea58a10" providerId="AD" clId="Web-{BD18D381-7D94-216B-545E-2EDCB87E2B3B}" dt="2021-12-16T02:17:04.925" v="50"/>
          <ac:spMkLst>
            <pc:docMk/>
            <pc:sldMk cId="1863990249" sldId="372"/>
            <ac:spMk id="8" creationId="{7456490A-33E0-4831-8A9D-FE88F50BAE42}"/>
          </ac:spMkLst>
        </pc:spChg>
        <pc:spChg chg="mod">
          <ac:chgData name="何路" userId="S::m09158023@o365.mcut.edu.tw::348fb45a-d8b2-4bea-b5b1-e0f2bea58a10" providerId="AD" clId="Web-{BD18D381-7D94-216B-545E-2EDCB87E2B3B}" dt="2021-12-16T02:16:46.237" v="47" actId="20577"/>
          <ac:spMkLst>
            <pc:docMk/>
            <pc:sldMk cId="1863990249" sldId="372"/>
            <ac:spMk id="9" creationId="{A92C690C-F399-4EBA-9EDD-DA38A7625094}"/>
          </ac:spMkLst>
        </pc:spChg>
        <pc:spChg chg="del">
          <ac:chgData name="何路" userId="S::m09158023@o365.mcut.edu.tw::348fb45a-d8b2-4bea-b5b1-e0f2bea58a10" providerId="AD" clId="Web-{BD18D381-7D94-216B-545E-2EDCB87E2B3B}" dt="2021-12-16T02:17:09.066" v="57"/>
          <ac:spMkLst>
            <pc:docMk/>
            <pc:sldMk cId="1863990249" sldId="372"/>
            <ac:spMk id="12" creationId="{0F38DD08-BC76-4C0E-AAC4-69CB94513445}"/>
          </ac:spMkLst>
        </pc:spChg>
        <pc:spChg chg="del">
          <ac:chgData name="何路" userId="S::m09158023@o365.mcut.edu.tw::348fb45a-d8b2-4bea-b5b1-e0f2bea58a10" providerId="AD" clId="Web-{BD18D381-7D94-216B-545E-2EDCB87E2B3B}" dt="2021-12-16T02:17:16.269" v="62"/>
          <ac:spMkLst>
            <pc:docMk/>
            <pc:sldMk cId="1863990249" sldId="372"/>
            <ac:spMk id="13" creationId="{8A684036-37CD-4BA2-8430-A70F6D4412C7}"/>
          </ac:spMkLst>
        </pc:spChg>
        <pc:spChg chg="del">
          <ac:chgData name="何路" userId="S::m09158023@o365.mcut.edu.tw::348fb45a-d8b2-4bea-b5b1-e0f2bea58a10" providerId="AD" clId="Web-{BD18D381-7D94-216B-545E-2EDCB87E2B3B}" dt="2021-12-16T02:17:09.050" v="56"/>
          <ac:spMkLst>
            <pc:docMk/>
            <pc:sldMk cId="1863990249" sldId="372"/>
            <ac:spMk id="14" creationId="{4AF9000D-2A2F-4387-8364-FFCDF68CEEF9}"/>
          </ac:spMkLst>
        </pc:spChg>
        <pc:spChg chg="del">
          <ac:chgData name="何路" userId="S::m09158023@o365.mcut.edu.tw::348fb45a-d8b2-4bea-b5b1-e0f2bea58a10" providerId="AD" clId="Web-{BD18D381-7D94-216B-545E-2EDCB87E2B3B}" dt="2021-12-16T02:17:09.050" v="53"/>
          <ac:spMkLst>
            <pc:docMk/>
            <pc:sldMk cId="1863990249" sldId="372"/>
            <ac:spMk id="16" creationId="{86AB7571-B19D-4035-8081-22D015E1EC64}"/>
          </ac:spMkLst>
        </pc:spChg>
        <pc:spChg chg="del">
          <ac:chgData name="何路" userId="S::m09158023@o365.mcut.edu.tw::348fb45a-d8b2-4bea-b5b1-e0f2bea58a10" providerId="AD" clId="Web-{BD18D381-7D94-216B-545E-2EDCB87E2B3B}" dt="2021-12-16T02:17:09.050" v="51"/>
          <ac:spMkLst>
            <pc:docMk/>
            <pc:sldMk cId="1863990249" sldId="372"/>
            <ac:spMk id="20" creationId="{806E6D04-BD96-4561-A5C2-69175341D4EA}"/>
          </ac:spMkLst>
        </pc:spChg>
        <pc:spChg chg="del mod">
          <ac:chgData name="何路" userId="S::m09158023@o365.mcut.edu.tw::348fb45a-d8b2-4bea-b5b1-e0f2bea58a10" providerId="AD" clId="Web-{BD18D381-7D94-216B-545E-2EDCB87E2B3B}" dt="2021-12-16T02:17:21.191" v="64"/>
          <ac:spMkLst>
            <pc:docMk/>
            <pc:sldMk cId="1863990249" sldId="372"/>
            <ac:spMk id="22" creationId="{EEE6D649-1423-4E5C-B5F7-31989BFD1DB7}"/>
          </ac:spMkLst>
        </pc:spChg>
        <pc:spChg chg="del">
          <ac:chgData name="何路" userId="S::m09158023@o365.mcut.edu.tw::348fb45a-d8b2-4bea-b5b1-e0f2bea58a10" providerId="AD" clId="Web-{BD18D381-7D94-216B-545E-2EDCB87E2B3B}" dt="2021-12-16T02:17:24.269" v="66"/>
          <ac:spMkLst>
            <pc:docMk/>
            <pc:sldMk cId="1863990249" sldId="372"/>
            <ac:spMk id="24" creationId="{100157AC-6A94-4719-A8EC-E910A914D1D3}"/>
          </ac:spMkLst>
        </pc:spChg>
        <pc:spChg chg="del">
          <ac:chgData name="何路" userId="S::m09158023@o365.mcut.edu.tw::348fb45a-d8b2-4bea-b5b1-e0f2bea58a10" providerId="AD" clId="Web-{BD18D381-7D94-216B-545E-2EDCB87E2B3B}" dt="2021-12-16T02:17:12.425" v="61"/>
          <ac:spMkLst>
            <pc:docMk/>
            <pc:sldMk cId="1863990249" sldId="372"/>
            <ac:spMk id="25" creationId="{8CCC7FB1-2D16-4890-9691-024AA0E6EE33}"/>
          </ac:spMkLst>
        </pc:spChg>
        <pc:picChg chg="del">
          <ac:chgData name="何路" userId="S::m09158023@o365.mcut.edu.tw::348fb45a-d8b2-4bea-b5b1-e0f2bea58a10" providerId="AD" clId="Web-{BD18D381-7D94-216B-545E-2EDCB87E2B3B}" dt="2021-12-16T02:17:09.066" v="59"/>
          <ac:picMkLst>
            <pc:docMk/>
            <pc:sldMk cId="1863990249" sldId="372"/>
            <ac:picMk id="5" creationId="{F33E8B04-F263-4005-BCE0-2B31D1829AA1}"/>
          </ac:picMkLst>
        </pc:picChg>
        <pc:picChg chg="del">
          <ac:chgData name="何路" userId="S::m09158023@o365.mcut.edu.tw::348fb45a-d8b2-4bea-b5b1-e0f2bea58a10" providerId="AD" clId="Web-{BD18D381-7D94-216B-545E-2EDCB87E2B3B}" dt="2021-12-16T02:17:22.488" v="65"/>
          <ac:picMkLst>
            <pc:docMk/>
            <pc:sldMk cId="1863990249" sldId="372"/>
            <ac:picMk id="6" creationId="{E5D6CF1A-901E-490C-AABC-B7B37A47E50C}"/>
          </ac:picMkLst>
        </pc:picChg>
        <pc:picChg chg="del">
          <ac:chgData name="何路" userId="S::m09158023@o365.mcut.edu.tw::348fb45a-d8b2-4bea-b5b1-e0f2bea58a10" providerId="AD" clId="Web-{BD18D381-7D94-216B-545E-2EDCB87E2B3B}" dt="2021-12-16T02:17:09.050" v="54"/>
          <ac:picMkLst>
            <pc:docMk/>
            <pc:sldMk cId="1863990249" sldId="372"/>
            <ac:picMk id="15" creationId="{617048E8-02A1-4ADF-A66D-E3E575E527FB}"/>
          </ac:picMkLst>
        </pc:picChg>
        <pc:picChg chg="del">
          <ac:chgData name="何路" userId="S::m09158023@o365.mcut.edu.tw::348fb45a-d8b2-4bea-b5b1-e0f2bea58a10" providerId="AD" clId="Web-{BD18D381-7D94-216B-545E-2EDCB87E2B3B}" dt="2021-12-16T02:17:09.050" v="52"/>
          <ac:picMkLst>
            <pc:docMk/>
            <pc:sldMk cId="1863990249" sldId="372"/>
            <ac:picMk id="19" creationId="{84F54D57-FD15-4F0B-A6EF-45D0A077E482}"/>
          </ac:picMkLst>
        </pc:picChg>
        <pc:picChg chg="del">
          <ac:chgData name="何路" userId="S::m09158023@o365.mcut.edu.tw::348fb45a-d8b2-4bea-b5b1-e0f2bea58a10" providerId="AD" clId="Web-{BD18D381-7D94-216B-545E-2EDCB87E2B3B}" dt="2021-12-16T02:17:10.597" v="60"/>
          <ac:picMkLst>
            <pc:docMk/>
            <pc:sldMk cId="1863990249" sldId="372"/>
            <ac:picMk id="23" creationId="{9BC2CFFC-07A9-4B8C-BE66-1B8AE183A0F1}"/>
          </ac:picMkLst>
        </pc:picChg>
      </pc:sldChg>
    </pc:docChg>
  </pc:docChgLst>
  <pc:docChgLst>
    <pc:chgData name="何路" userId="S::m09158023@o365.mcut.edu.tw::348fb45a-d8b2-4bea-b5b1-e0f2bea58a10" providerId="AD" clId="Web-{EFF34675-31F8-A7C0-7498-31C638312DB3}"/>
    <pc:docChg chg="modSld">
      <pc:chgData name="何路" userId="S::m09158023@o365.mcut.edu.tw::348fb45a-d8b2-4bea-b5b1-e0f2bea58a10" providerId="AD" clId="Web-{EFF34675-31F8-A7C0-7498-31C638312DB3}" dt="2021-09-10T06:41:26.904" v="78" actId="20577"/>
      <pc:docMkLst>
        <pc:docMk/>
      </pc:docMkLst>
      <pc:sldChg chg="addSp modSp">
        <pc:chgData name="何路" userId="S::m09158023@o365.mcut.edu.tw::348fb45a-d8b2-4bea-b5b1-e0f2bea58a10" providerId="AD" clId="Web-{EFF34675-31F8-A7C0-7498-31C638312DB3}" dt="2021-09-10T06:41:26.904" v="78" actId="20577"/>
        <pc:sldMkLst>
          <pc:docMk/>
          <pc:sldMk cId="1989421186" sldId="272"/>
        </pc:sldMkLst>
        <pc:spChg chg="add mod">
          <ac:chgData name="何路" userId="S::m09158023@o365.mcut.edu.tw::348fb45a-d8b2-4bea-b5b1-e0f2bea58a10" providerId="AD" clId="Web-{EFF34675-31F8-A7C0-7498-31C638312DB3}" dt="2021-09-10T06:37:46.180" v="22" actId="14100"/>
          <ac:spMkLst>
            <pc:docMk/>
            <pc:sldMk cId="1989421186" sldId="272"/>
            <ac:spMk id="3" creationId="{3B4269DD-F6BF-4D96-9B9B-D6C775E93785}"/>
          </ac:spMkLst>
        </pc:spChg>
        <pc:spChg chg="add mod">
          <ac:chgData name="何路" userId="S::m09158023@o365.mcut.edu.tw::348fb45a-d8b2-4bea-b5b1-e0f2bea58a10" providerId="AD" clId="Web-{EFF34675-31F8-A7C0-7498-31C638312DB3}" dt="2021-09-10T06:41:23.435" v="76" actId="20577"/>
          <ac:spMkLst>
            <pc:docMk/>
            <pc:sldMk cId="1989421186" sldId="272"/>
            <ac:spMk id="8" creationId="{7B62BB41-17FF-4C2E-8E10-103C2374C030}"/>
          </ac:spMkLst>
        </pc:spChg>
        <pc:spChg chg="add mod">
          <ac:chgData name="何路" userId="S::m09158023@o365.mcut.edu.tw::348fb45a-d8b2-4bea-b5b1-e0f2bea58a10" providerId="AD" clId="Web-{EFF34675-31F8-A7C0-7498-31C638312DB3}" dt="2021-09-10T06:41:26.904" v="78" actId="20577"/>
          <ac:spMkLst>
            <pc:docMk/>
            <pc:sldMk cId="1989421186" sldId="272"/>
            <ac:spMk id="10" creationId="{2A8AB3B0-3036-40EC-857B-634C0B448C7A}"/>
          </ac:spMkLst>
        </pc:spChg>
        <pc:cxnChg chg="add mod">
          <ac:chgData name="何路" userId="S::m09158023@o365.mcut.edu.tw::348fb45a-d8b2-4bea-b5b1-e0f2bea58a10" providerId="AD" clId="Web-{EFF34675-31F8-A7C0-7498-31C638312DB3}" dt="2021-09-10T06:41:07.622" v="75" actId="14100"/>
          <ac:cxnSpMkLst>
            <pc:docMk/>
            <pc:sldMk cId="1989421186" sldId="272"/>
            <ac:cxnSpMk id="4" creationId="{479043C5-0909-42FD-9E59-A5C39B9C4587}"/>
          </ac:cxnSpMkLst>
        </pc:cxnChg>
      </pc:sldChg>
    </pc:docChg>
  </pc:docChgLst>
  <pc:docChgLst>
    <pc:chgData name="何路" userId="S::m09158023@o365.mcut.edu.tw::348fb45a-d8b2-4bea-b5b1-e0f2bea58a10" providerId="AD" clId="Web-{BA8A82F7-B135-B5E8-4619-4A1028DB3320}"/>
    <pc:docChg chg="modSld">
      <pc:chgData name="何路" userId="S::m09158023@o365.mcut.edu.tw::348fb45a-d8b2-4bea-b5b1-e0f2bea58a10" providerId="AD" clId="Web-{BA8A82F7-B135-B5E8-4619-4A1028DB3320}" dt="2021-12-13T01:30:55.575" v="352" actId="20577"/>
      <pc:docMkLst>
        <pc:docMk/>
      </pc:docMkLst>
      <pc:sldChg chg="modSp">
        <pc:chgData name="何路" userId="S::m09158023@o365.mcut.edu.tw::348fb45a-d8b2-4bea-b5b1-e0f2bea58a10" providerId="AD" clId="Web-{BA8A82F7-B135-B5E8-4619-4A1028DB3320}" dt="2021-12-13T01:30:55.575" v="352" actId="20577"/>
        <pc:sldMkLst>
          <pc:docMk/>
          <pc:sldMk cId="1745080593" sldId="361"/>
        </pc:sldMkLst>
        <pc:spChg chg="mod">
          <ac:chgData name="何路" userId="S::m09158023@o365.mcut.edu.tw::348fb45a-d8b2-4bea-b5b1-e0f2bea58a10" providerId="AD" clId="Web-{BA8A82F7-B135-B5E8-4619-4A1028DB3320}" dt="2021-12-13T01:30:55.575" v="352" actId="20577"/>
          <ac:spMkLst>
            <pc:docMk/>
            <pc:sldMk cId="1745080593" sldId="361"/>
            <ac:spMk id="3" creationId="{53C2B701-2B29-4A52-A892-6C79CAABBD46}"/>
          </ac:spMkLst>
        </pc:spChg>
        <pc:spChg chg="mod">
          <ac:chgData name="何路" userId="S::m09158023@o365.mcut.edu.tw::348fb45a-d8b2-4bea-b5b1-e0f2bea58a10" providerId="AD" clId="Web-{BA8A82F7-B135-B5E8-4619-4A1028DB3320}" dt="2021-12-12T16:14:18.002" v="344" actId="1076"/>
          <ac:spMkLst>
            <pc:docMk/>
            <pc:sldMk cId="1745080593" sldId="361"/>
            <ac:spMk id="4" creationId="{40177089-644B-4952-B35C-CCB01C70835F}"/>
          </ac:spMkLst>
        </pc:spChg>
        <pc:spChg chg="mod">
          <ac:chgData name="何路" userId="S::m09158023@o365.mcut.edu.tw::348fb45a-d8b2-4bea-b5b1-e0f2bea58a10" providerId="AD" clId="Web-{BA8A82F7-B135-B5E8-4619-4A1028DB3320}" dt="2021-12-12T15:47:51.020" v="22" actId="20577"/>
          <ac:spMkLst>
            <pc:docMk/>
            <pc:sldMk cId="1745080593" sldId="361"/>
            <ac:spMk id="5" creationId="{D8077077-F3C9-455A-9613-DE804FD8A9E2}"/>
          </ac:spMkLst>
        </pc:spChg>
        <pc:spChg chg="mod">
          <ac:chgData name="何路" userId="S::m09158023@o365.mcut.edu.tw::348fb45a-d8b2-4bea-b5b1-e0f2bea58a10" providerId="AD" clId="Web-{BA8A82F7-B135-B5E8-4619-4A1028DB3320}" dt="2021-12-12T16:14:18.017" v="345" actId="1076"/>
          <ac:spMkLst>
            <pc:docMk/>
            <pc:sldMk cId="1745080593" sldId="361"/>
            <ac:spMk id="6" creationId="{BA6A3ABC-15B1-43C8-ACA1-CF87B453198B}"/>
          </ac:spMkLst>
        </pc:spChg>
        <pc:spChg chg="mod">
          <ac:chgData name="何路" userId="S::m09158023@o365.mcut.edu.tw::348fb45a-d8b2-4bea-b5b1-e0f2bea58a10" providerId="AD" clId="Web-{BA8A82F7-B135-B5E8-4619-4A1028DB3320}" dt="2021-12-12T16:14:29.336" v="351" actId="14100"/>
          <ac:spMkLst>
            <pc:docMk/>
            <pc:sldMk cId="1745080593" sldId="361"/>
            <ac:spMk id="7" creationId="{A742F1DE-96CB-4331-ADFE-1155B61ED784}"/>
          </ac:spMkLst>
        </pc:spChg>
      </pc:sldChg>
      <pc:sldChg chg="addSp delSp modSp">
        <pc:chgData name="何路" userId="S::m09158023@o365.mcut.edu.tw::348fb45a-d8b2-4bea-b5b1-e0f2bea58a10" providerId="AD" clId="Web-{BA8A82F7-B135-B5E8-4619-4A1028DB3320}" dt="2021-12-12T15:49:25.711" v="55" actId="1076"/>
        <pc:sldMkLst>
          <pc:docMk/>
          <pc:sldMk cId="3998741324" sldId="362"/>
        </pc:sldMkLst>
        <pc:spChg chg="add del mod">
          <ac:chgData name="何路" userId="S::m09158023@o365.mcut.edu.tw::348fb45a-d8b2-4bea-b5b1-e0f2bea58a10" providerId="AD" clId="Web-{BA8A82F7-B135-B5E8-4619-4A1028DB3320}" dt="2021-12-12T15:47:48.286" v="21" actId="20577"/>
          <ac:spMkLst>
            <pc:docMk/>
            <pc:sldMk cId="3998741324" sldId="362"/>
            <ac:spMk id="3" creationId="{53C2B701-2B29-4A52-A892-6C79CAABBD46}"/>
          </ac:spMkLst>
        </pc:spChg>
        <pc:spChg chg="add del mod">
          <ac:chgData name="何路" userId="S::m09158023@o365.mcut.edu.tw::348fb45a-d8b2-4bea-b5b1-e0f2bea58a10" providerId="AD" clId="Web-{BA8A82F7-B135-B5E8-4619-4A1028DB3320}" dt="2021-12-12T15:49:00.944" v="48"/>
          <ac:spMkLst>
            <pc:docMk/>
            <pc:sldMk cId="3998741324" sldId="362"/>
            <ac:spMk id="10" creationId="{AE35E7FC-C769-42AB-B081-D0E4AC0D286D}"/>
          </ac:spMkLst>
        </pc:spChg>
        <pc:spChg chg="add mod">
          <ac:chgData name="何路" userId="S::m09158023@o365.mcut.edu.tw::348fb45a-d8b2-4bea-b5b1-e0f2bea58a10" providerId="AD" clId="Web-{BA8A82F7-B135-B5E8-4619-4A1028DB3320}" dt="2021-12-12T15:49:08.773" v="50" actId="1076"/>
          <ac:spMkLst>
            <pc:docMk/>
            <pc:sldMk cId="3998741324" sldId="362"/>
            <ac:spMk id="12" creationId="{54A0B9F2-9CA3-478F-9657-4F5BA12ECAA8}"/>
          </ac:spMkLst>
        </pc:spChg>
        <pc:spChg chg="add mod">
          <ac:chgData name="何路" userId="S::m09158023@o365.mcut.edu.tw::348fb45a-d8b2-4bea-b5b1-e0f2bea58a10" providerId="AD" clId="Web-{BA8A82F7-B135-B5E8-4619-4A1028DB3320}" dt="2021-12-12T15:49:25.711" v="55" actId="1076"/>
          <ac:spMkLst>
            <pc:docMk/>
            <pc:sldMk cId="3998741324" sldId="362"/>
            <ac:spMk id="13" creationId="{54A0B9F2-9CA3-478F-9657-4F5BA12ECAA8}"/>
          </ac:spMkLst>
        </pc:spChg>
      </pc:sldChg>
      <pc:sldChg chg="addSp modSp">
        <pc:chgData name="何路" userId="S::m09158023@o365.mcut.edu.tw::348fb45a-d8b2-4bea-b5b1-e0f2bea58a10" providerId="AD" clId="Web-{BA8A82F7-B135-B5E8-4619-4A1028DB3320}" dt="2021-12-12T16:04:45.412" v="343" actId="20577"/>
        <pc:sldMkLst>
          <pc:docMk/>
          <pc:sldMk cId="1964637106" sldId="364"/>
        </pc:sldMkLst>
        <pc:spChg chg="add mod">
          <ac:chgData name="何路" userId="S::m09158023@o365.mcut.edu.tw::348fb45a-d8b2-4bea-b5b1-e0f2bea58a10" providerId="AD" clId="Web-{BA8A82F7-B135-B5E8-4619-4A1028DB3320}" dt="2021-12-12T16:04:45.412" v="343" actId="20577"/>
          <ac:spMkLst>
            <pc:docMk/>
            <pc:sldMk cId="1964637106" sldId="364"/>
            <ac:spMk id="3" creationId="{6E78EE78-994C-4DFD-BECF-F198DEC5954F}"/>
          </ac:spMkLst>
        </pc:spChg>
      </pc:sldChg>
    </pc:docChg>
  </pc:docChgLst>
  <pc:docChgLst>
    <pc:chgData name="何路" userId="S::m09158023@o365.mcut.edu.tw::348fb45a-d8b2-4bea-b5b1-e0f2bea58a10" providerId="AD" clId="Web-{49E6C29A-2C9C-E26F-513B-EAC5E305E5F9}"/>
    <pc:docChg chg="modSld">
      <pc:chgData name="何路" userId="S::m09158023@o365.mcut.edu.tw::348fb45a-d8b2-4bea-b5b1-e0f2bea58a10" providerId="AD" clId="Web-{49E6C29A-2C9C-E26F-513B-EAC5E305E5F9}" dt="2022-03-02T07:47:34.921" v="28" actId="1076"/>
      <pc:docMkLst>
        <pc:docMk/>
      </pc:docMkLst>
      <pc:sldChg chg="addSp delSp modSp">
        <pc:chgData name="何路" userId="S::m09158023@o365.mcut.edu.tw::348fb45a-d8b2-4bea-b5b1-e0f2bea58a10" providerId="AD" clId="Web-{49E6C29A-2C9C-E26F-513B-EAC5E305E5F9}" dt="2022-03-02T07:47:34.921" v="28" actId="1076"/>
        <pc:sldMkLst>
          <pc:docMk/>
          <pc:sldMk cId="3709632412" sldId="485"/>
        </pc:sldMkLst>
        <pc:picChg chg="add del mod">
          <ac:chgData name="何路" userId="S::m09158023@o365.mcut.edu.tw::348fb45a-d8b2-4bea-b5b1-e0f2bea58a10" providerId="AD" clId="Web-{49E6C29A-2C9C-E26F-513B-EAC5E305E5F9}" dt="2022-03-02T07:21:24.679" v="6"/>
          <ac:picMkLst>
            <pc:docMk/>
            <pc:sldMk cId="3709632412" sldId="485"/>
            <ac:picMk id="3" creationId="{B509A440-62B5-4F81-8AC5-0121A8BDA95F}"/>
          </ac:picMkLst>
        </pc:picChg>
        <pc:picChg chg="add del mod">
          <ac:chgData name="何路" userId="S::m09158023@o365.mcut.edu.tw::348fb45a-d8b2-4bea-b5b1-e0f2bea58a10" providerId="AD" clId="Web-{49E6C29A-2C9C-E26F-513B-EAC5E305E5F9}" dt="2022-03-02T07:46:07.200" v="18"/>
          <ac:picMkLst>
            <pc:docMk/>
            <pc:sldMk cId="3709632412" sldId="485"/>
            <ac:picMk id="3" creationId="{F85067E7-FB60-4659-8999-5C052448512C}"/>
          </ac:picMkLst>
        </pc:picChg>
        <pc:picChg chg="add del mod">
          <ac:chgData name="何路" userId="S::m09158023@o365.mcut.edu.tw::348fb45a-d8b2-4bea-b5b1-e0f2bea58a10" providerId="AD" clId="Web-{49E6C29A-2C9C-E26F-513B-EAC5E305E5F9}" dt="2022-03-02T07:21:51.648" v="13"/>
          <ac:picMkLst>
            <pc:docMk/>
            <pc:sldMk cId="3709632412" sldId="485"/>
            <ac:picMk id="5" creationId="{0BFDF067-AD12-42B7-9FE7-8186FD2BBC9F}"/>
          </ac:picMkLst>
        </pc:picChg>
        <pc:picChg chg="add mod">
          <ac:chgData name="何路" userId="S::m09158023@o365.mcut.edu.tw::348fb45a-d8b2-4bea-b5b1-e0f2bea58a10" providerId="AD" clId="Web-{49E6C29A-2C9C-E26F-513B-EAC5E305E5F9}" dt="2022-03-02T07:46:14.810" v="21" actId="1076"/>
          <ac:picMkLst>
            <pc:docMk/>
            <pc:sldMk cId="3709632412" sldId="485"/>
            <ac:picMk id="5" creationId="{7559243D-984E-42C9-BC03-18C04A4159E2}"/>
          </ac:picMkLst>
        </pc:picChg>
        <pc:picChg chg="add del mod">
          <ac:chgData name="何路" userId="S::m09158023@o365.mcut.edu.tw::348fb45a-d8b2-4bea-b5b1-e0f2bea58a10" providerId="AD" clId="Web-{49E6C29A-2C9C-E26F-513B-EAC5E305E5F9}" dt="2022-03-02T07:46:41.264" v="24"/>
          <ac:picMkLst>
            <pc:docMk/>
            <pc:sldMk cId="3709632412" sldId="485"/>
            <ac:picMk id="6" creationId="{9636F39A-0415-47F0-8EA3-A08E8C1F2A7F}"/>
          </ac:picMkLst>
        </pc:picChg>
        <pc:picChg chg="add del mod">
          <ac:chgData name="何路" userId="S::m09158023@o365.mcut.edu.tw::348fb45a-d8b2-4bea-b5b1-e0f2bea58a10" providerId="AD" clId="Web-{49E6C29A-2C9C-E26F-513B-EAC5E305E5F9}" dt="2022-03-02T07:21:51.554" v="12"/>
          <ac:picMkLst>
            <pc:docMk/>
            <pc:sldMk cId="3709632412" sldId="485"/>
            <ac:picMk id="6" creationId="{99A21C0D-F4CE-40CE-B20A-EE9DD264BE9B}"/>
          </ac:picMkLst>
        </pc:picChg>
        <pc:picChg chg="add mod">
          <ac:chgData name="何路" userId="S::m09158023@o365.mcut.edu.tw::348fb45a-d8b2-4bea-b5b1-e0f2bea58a10" providerId="AD" clId="Web-{49E6C29A-2C9C-E26F-513B-EAC5E305E5F9}" dt="2022-03-02T07:47:34.921" v="28" actId="1076"/>
          <ac:picMkLst>
            <pc:docMk/>
            <pc:sldMk cId="3709632412" sldId="485"/>
            <ac:picMk id="7" creationId="{66998BEC-2A01-40B9-8D78-9A5F44AB673C}"/>
          </ac:picMkLst>
        </pc:picChg>
      </pc:sldChg>
    </pc:docChg>
  </pc:docChgLst>
  <pc:docChgLst>
    <pc:chgData name="何路" userId="S::m09158023@o365.mcut.edu.tw::348fb45a-d8b2-4bea-b5b1-e0f2bea58a10" providerId="AD" clId="Web-{AB9CC1C6-B9EF-275B-67B1-848AA246F286}"/>
    <pc:docChg chg="addSld modSld sldOrd">
      <pc:chgData name="何路" userId="S::m09158023@o365.mcut.edu.tw::348fb45a-d8b2-4bea-b5b1-e0f2bea58a10" providerId="AD" clId="Web-{AB9CC1C6-B9EF-275B-67B1-848AA246F286}" dt="2021-11-17T14:45:24.601" v="19"/>
      <pc:docMkLst>
        <pc:docMk/>
      </pc:docMkLst>
      <pc:sldChg chg="ord">
        <pc:chgData name="何路" userId="S::m09158023@o365.mcut.edu.tw::348fb45a-d8b2-4bea-b5b1-e0f2bea58a10" providerId="AD" clId="Web-{AB9CC1C6-B9EF-275B-67B1-848AA246F286}" dt="2021-11-17T14:44:19.678" v="2"/>
        <pc:sldMkLst>
          <pc:docMk/>
          <pc:sldMk cId="987231337" sldId="336"/>
        </pc:sldMkLst>
      </pc:sldChg>
      <pc:sldChg chg="addSp delSp modSp add ord replId">
        <pc:chgData name="何路" userId="S::m09158023@o365.mcut.edu.tw::348fb45a-d8b2-4bea-b5b1-e0f2bea58a10" providerId="AD" clId="Web-{AB9CC1C6-B9EF-275B-67B1-848AA246F286}" dt="2021-11-17T14:45:24.601" v="19"/>
        <pc:sldMkLst>
          <pc:docMk/>
          <pc:sldMk cId="2857937524" sldId="338"/>
        </pc:sldMkLst>
        <pc:spChg chg="mod">
          <ac:chgData name="何路" userId="S::m09158023@o365.mcut.edu.tw::348fb45a-d8b2-4bea-b5b1-e0f2bea58a10" providerId="AD" clId="Web-{AB9CC1C6-B9EF-275B-67B1-848AA246F286}" dt="2021-11-17T14:44:40.866" v="14" actId="20577"/>
          <ac:spMkLst>
            <pc:docMk/>
            <pc:sldMk cId="2857937524" sldId="338"/>
            <ac:spMk id="19" creationId="{C78431B3-D2C5-4B0F-9119-527B8D9A8A2A}"/>
          </ac:spMkLst>
        </pc:spChg>
        <pc:picChg chg="add del mod">
          <ac:chgData name="何路" userId="S::m09158023@o365.mcut.edu.tw::348fb45a-d8b2-4bea-b5b1-e0f2bea58a10" providerId="AD" clId="Web-{AB9CC1C6-B9EF-275B-67B1-848AA246F286}" dt="2021-11-17T14:45:24.601" v="19"/>
          <ac:picMkLst>
            <pc:docMk/>
            <pc:sldMk cId="2857937524" sldId="338"/>
            <ac:picMk id="3" creationId="{BE0F6DCD-B4F9-4EA8-BBC3-99E92AEEBFBD}"/>
          </ac:picMkLst>
        </pc:picChg>
      </pc:sldChg>
    </pc:docChg>
  </pc:docChgLst>
  <pc:docChgLst>
    <pc:chgData name="何路" userId="S::m09158023@o365.mcut.edu.tw::348fb45a-d8b2-4bea-b5b1-e0f2bea58a10" providerId="AD" clId="Web-{65E38847-2628-ADB8-68F0-CB3F74C6E2B1}"/>
    <pc:docChg chg="addSld modSld sldOrd">
      <pc:chgData name="何路" userId="S::m09158023@o365.mcut.edu.tw::348fb45a-d8b2-4bea-b5b1-e0f2bea58a10" providerId="AD" clId="Web-{65E38847-2628-ADB8-68F0-CB3F74C6E2B1}" dt="2021-09-26T12:15:04.463" v="438"/>
      <pc:docMkLst>
        <pc:docMk/>
      </pc:docMkLst>
      <pc:sldChg chg="modSp">
        <pc:chgData name="何路" userId="S::m09158023@o365.mcut.edu.tw::348fb45a-d8b2-4bea-b5b1-e0f2bea58a10" providerId="AD" clId="Web-{65E38847-2628-ADB8-68F0-CB3F74C6E2B1}" dt="2021-09-25T13:49:47.113" v="262" actId="1076"/>
        <pc:sldMkLst>
          <pc:docMk/>
          <pc:sldMk cId="434972522" sldId="307"/>
        </pc:sldMkLst>
        <pc:spChg chg="mod">
          <ac:chgData name="何路" userId="S::m09158023@o365.mcut.edu.tw::348fb45a-d8b2-4bea-b5b1-e0f2bea58a10" providerId="AD" clId="Web-{65E38847-2628-ADB8-68F0-CB3F74C6E2B1}" dt="2021-09-25T13:49:44.035" v="261" actId="1076"/>
          <ac:spMkLst>
            <pc:docMk/>
            <pc:sldMk cId="434972522" sldId="307"/>
            <ac:spMk id="3" creationId="{9AA4F443-98C7-4DC0-B932-DDB0C52C1E8C}"/>
          </ac:spMkLst>
        </pc:spChg>
        <pc:spChg chg="mod">
          <ac:chgData name="何路" userId="S::m09158023@o365.mcut.edu.tw::348fb45a-d8b2-4bea-b5b1-e0f2bea58a10" providerId="AD" clId="Web-{65E38847-2628-ADB8-68F0-CB3F74C6E2B1}" dt="2021-09-25T13:49:37.145" v="259" actId="1076"/>
          <ac:spMkLst>
            <pc:docMk/>
            <pc:sldMk cId="434972522" sldId="307"/>
            <ac:spMk id="6" creationId="{69638000-060F-4C67-AFDC-FA459A0563A9}"/>
          </ac:spMkLst>
        </pc:spChg>
        <pc:spChg chg="mod">
          <ac:chgData name="何路" userId="S::m09158023@o365.mcut.edu.tw::348fb45a-d8b2-4bea-b5b1-e0f2bea58a10" providerId="AD" clId="Web-{65E38847-2628-ADB8-68F0-CB3F74C6E2B1}" dt="2021-09-25T13:40:37.898" v="245" actId="14100"/>
          <ac:spMkLst>
            <pc:docMk/>
            <pc:sldMk cId="434972522" sldId="307"/>
            <ac:spMk id="7" creationId="{D6C03FDA-60DE-41A9-8A99-F00C054A4429}"/>
          </ac:spMkLst>
        </pc:spChg>
        <pc:spChg chg="mod">
          <ac:chgData name="何路" userId="S::m09158023@o365.mcut.edu.tw::348fb45a-d8b2-4bea-b5b1-e0f2bea58a10" providerId="AD" clId="Web-{65E38847-2628-ADB8-68F0-CB3F74C6E2B1}" dt="2021-09-25T13:49:47.113" v="262" actId="1076"/>
          <ac:spMkLst>
            <pc:docMk/>
            <pc:sldMk cId="434972522" sldId="307"/>
            <ac:spMk id="8" creationId="{444CE7D3-40DA-4BC6-9486-74844BD58ECF}"/>
          </ac:spMkLst>
        </pc:spChg>
        <pc:picChg chg="mod">
          <ac:chgData name="何路" userId="S::m09158023@o365.mcut.edu.tw::348fb45a-d8b2-4bea-b5b1-e0f2bea58a10" providerId="AD" clId="Web-{65E38847-2628-ADB8-68F0-CB3F74C6E2B1}" dt="2021-09-25T13:49:41.083" v="260" actId="1076"/>
          <ac:picMkLst>
            <pc:docMk/>
            <pc:sldMk cId="434972522" sldId="307"/>
            <ac:picMk id="2" creationId="{DB671F9E-8E8B-4986-9867-7198C11E045F}"/>
          </ac:picMkLst>
        </pc:picChg>
        <pc:picChg chg="mod">
          <ac:chgData name="何路" userId="S::m09158023@o365.mcut.edu.tw::348fb45a-d8b2-4bea-b5b1-e0f2bea58a10" providerId="AD" clId="Web-{65E38847-2628-ADB8-68F0-CB3F74C6E2B1}" dt="2021-09-25T13:49:32.988" v="257" actId="1076"/>
          <ac:picMkLst>
            <pc:docMk/>
            <pc:sldMk cId="434972522" sldId="307"/>
            <ac:picMk id="4" creationId="{BAB9C8E6-A61D-4B2C-9E20-362A2F51E084}"/>
          </ac:picMkLst>
        </pc:picChg>
      </pc:sldChg>
      <pc:sldChg chg="addSp delSp modSp add ord replId">
        <pc:chgData name="何路" userId="S::m09158023@o365.mcut.edu.tw::348fb45a-d8b2-4bea-b5b1-e0f2bea58a10" providerId="AD" clId="Web-{65E38847-2628-ADB8-68F0-CB3F74C6E2B1}" dt="2021-09-26T12:15:04.463" v="438"/>
        <pc:sldMkLst>
          <pc:docMk/>
          <pc:sldMk cId="305470317" sldId="309"/>
        </pc:sldMkLst>
        <pc:spChg chg="add mod">
          <ac:chgData name="何路" userId="S::m09158023@o365.mcut.edu.tw::348fb45a-d8b2-4bea-b5b1-e0f2bea58a10" providerId="AD" clId="Web-{65E38847-2628-ADB8-68F0-CB3F74C6E2B1}" dt="2021-09-26T12:14:34.353" v="436" actId="14100"/>
          <ac:spMkLst>
            <pc:docMk/>
            <pc:sldMk cId="305470317" sldId="309"/>
            <ac:spMk id="2" creationId="{C2135D45-3389-4222-8B57-2A7DDAADBEAC}"/>
          </ac:spMkLst>
        </pc:spChg>
        <pc:spChg chg="del mod">
          <ac:chgData name="何路" userId="S::m09158023@o365.mcut.edu.tw::348fb45a-d8b2-4bea-b5b1-e0f2bea58a10" providerId="AD" clId="Web-{65E38847-2628-ADB8-68F0-CB3F74C6E2B1}" dt="2021-09-26T12:14:56.182" v="437"/>
          <ac:spMkLst>
            <pc:docMk/>
            <pc:sldMk cId="305470317" sldId="309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65E38847-2628-ADB8-68F0-CB3F74C6E2B1}" dt="2021-09-25T06:49:09.547" v="72" actId="20577"/>
          <ac:spMkLst>
            <pc:docMk/>
            <pc:sldMk cId="305470317" sldId="309"/>
            <ac:spMk id="4" creationId="{1B0D2C25-BAFE-4FE0-A0C1-B472C0008100}"/>
          </ac:spMkLst>
        </pc:spChg>
        <pc:spChg chg="add mod">
          <ac:chgData name="何路" userId="S::m09158023@o365.mcut.edu.tw::348fb45a-d8b2-4bea-b5b1-e0f2bea58a10" providerId="AD" clId="Web-{65E38847-2628-ADB8-68F0-CB3F74C6E2B1}" dt="2021-09-25T06:49:14.078" v="75" actId="20577"/>
          <ac:spMkLst>
            <pc:docMk/>
            <pc:sldMk cId="305470317" sldId="309"/>
            <ac:spMk id="5" creationId="{CD14A2FC-CE1C-4E16-AE2C-F38362E7517F}"/>
          </ac:spMkLst>
        </pc:spChg>
        <pc:spChg chg="add">
          <ac:chgData name="何路" userId="S::m09158023@o365.mcut.edu.tw::348fb45a-d8b2-4bea-b5b1-e0f2bea58a10" providerId="AD" clId="Web-{65E38847-2628-ADB8-68F0-CB3F74C6E2B1}" dt="2021-09-26T12:15:04.463" v="438"/>
          <ac:spMkLst>
            <pc:docMk/>
            <pc:sldMk cId="305470317" sldId="309"/>
            <ac:spMk id="7" creationId="{71E1307F-8903-4863-BD98-DC672631B845}"/>
          </ac:spMkLst>
        </pc:spChg>
        <pc:graphicFrameChg chg="add mod modGraphic">
          <ac:chgData name="何路" userId="S::m09158023@o365.mcut.edu.tw::348fb45a-d8b2-4bea-b5b1-e0f2bea58a10" providerId="AD" clId="Web-{65E38847-2628-ADB8-68F0-CB3F74C6E2B1}" dt="2021-09-25T14:11:58.861" v="428" actId="1076"/>
          <ac:graphicFrameMkLst>
            <pc:docMk/>
            <pc:sldMk cId="305470317" sldId="309"/>
            <ac:graphicFrameMk id="6" creationId="{98F4DAFE-38FE-4C66-B753-817503B9E5B9}"/>
          </ac:graphicFrameMkLst>
        </pc:graphicFrameChg>
        <pc:picChg chg="del">
          <ac:chgData name="何路" userId="S::m09158023@o365.mcut.edu.tw::348fb45a-d8b2-4bea-b5b1-e0f2bea58a10" providerId="AD" clId="Web-{65E38847-2628-ADB8-68F0-CB3F74C6E2B1}" dt="2021-09-25T06:45:45.809" v="2"/>
          <ac:picMkLst>
            <pc:docMk/>
            <pc:sldMk cId="305470317" sldId="309"/>
            <ac:picMk id="2" creationId="{C3CC8CEF-36F6-471E-8926-2D26CA2FFCD9}"/>
          </ac:picMkLst>
        </pc:picChg>
      </pc:sldChg>
    </pc:docChg>
  </pc:docChgLst>
  <pc:docChgLst>
    <pc:chgData name="何路" userId="S::m09158023@o365.mcut.edu.tw::348fb45a-d8b2-4bea-b5b1-e0f2bea58a10" providerId="AD" clId="Web-{7C9FC7DD-A276-7423-8C8E-B30BC93C2D83}"/>
    <pc:docChg chg="modSld">
      <pc:chgData name="何路" userId="S::m09158023@o365.mcut.edu.tw::348fb45a-d8b2-4bea-b5b1-e0f2bea58a10" providerId="AD" clId="Web-{7C9FC7DD-A276-7423-8C8E-B30BC93C2D83}" dt="2022-02-24T05:56:34.574" v="82" actId="14100"/>
      <pc:docMkLst>
        <pc:docMk/>
      </pc:docMkLst>
      <pc:sldChg chg="addSp modSp">
        <pc:chgData name="何路" userId="S::m09158023@o365.mcut.edu.tw::348fb45a-d8b2-4bea-b5b1-e0f2bea58a10" providerId="AD" clId="Web-{7C9FC7DD-A276-7423-8C8E-B30BC93C2D83}" dt="2022-02-24T05:56:34.574" v="82" actId="14100"/>
        <pc:sldMkLst>
          <pc:docMk/>
          <pc:sldMk cId="1530051636" sldId="484"/>
        </pc:sldMkLst>
        <pc:spChg chg="mod">
          <ac:chgData name="何路" userId="S::m09158023@o365.mcut.edu.tw::348fb45a-d8b2-4bea-b5b1-e0f2bea58a10" providerId="AD" clId="Web-{7C9FC7DD-A276-7423-8C8E-B30BC93C2D83}" dt="2022-02-24T05:50:20.864" v="37" actId="1076"/>
          <ac:spMkLst>
            <pc:docMk/>
            <pc:sldMk cId="1530051636" sldId="484"/>
            <ac:spMk id="7" creationId="{4A2E4F49-191C-418C-A9BD-C91E4501BF50}"/>
          </ac:spMkLst>
        </pc:spChg>
        <pc:spChg chg="mod">
          <ac:chgData name="何路" userId="S::m09158023@o365.mcut.edu.tw::348fb45a-d8b2-4bea-b5b1-e0f2bea58a10" providerId="AD" clId="Web-{7C9FC7DD-A276-7423-8C8E-B30BC93C2D83}" dt="2022-02-24T05:51:38.318" v="70" actId="1076"/>
          <ac:spMkLst>
            <pc:docMk/>
            <pc:sldMk cId="1530051636" sldId="484"/>
            <ac:spMk id="8" creationId="{F960FA23-C262-422B-91CF-56D44205960F}"/>
          </ac:spMkLst>
        </pc:spChg>
        <pc:spChg chg="mod">
          <ac:chgData name="何路" userId="S::m09158023@o365.mcut.edu.tw::348fb45a-d8b2-4bea-b5b1-e0f2bea58a10" providerId="AD" clId="Web-{7C9FC7DD-A276-7423-8C8E-B30BC93C2D83}" dt="2022-02-24T05:51:39.896" v="71" actId="1076"/>
          <ac:spMkLst>
            <pc:docMk/>
            <pc:sldMk cId="1530051636" sldId="484"/>
            <ac:spMk id="11" creationId="{E078FD64-EB3C-44D4-9CB2-92E4F7852483}"/>
          </ac:spMkLst>
        </pc:spChg>
        <pc:spChg chg="mod">
          <ac:chgData name="何路" userId="S::m09158023@o365.mcut.edu.tw::348fb45a-d8b2-4bea-b5b1-e0f2bea58a10" providerId="AD" clId="Web-{7C9FC7DD-A276-7423-8C8E-B30BC93C2D83}" dt="2022-02-24T05:51:37.756" v="67" actId="1076"/>
          <ac:spMkLst>
            <pc:docMk/>
            <pc:sldMk cId="1530051636" sldId="484"/>
            <ac:spMk id="12" creationId="{BFC1AEF7-4C3A-40BD-817B-B90173E5FA3B}"/>
          </ac:spMkLst>
        </pc:spChg>
        <pc:spChg chg="mod">
          <ac:chgData name="何路" userId="S::m09158023@o365.mcut.edu.tw::348fb45a-d8b2-4bea-b5b1-e0f2bea58a10" providerId="AD" clId="Web-{7C9FC7DD-A276-7423-8C8E-B30BC93C2D83}" dt="2022-02-24T05:51:25.662" v="63" actId="1076"/>
          <ac:spMkLst>
            <pc:docMk/>
            <pc:sldMk cId="1530051636" sldId="484"/>
            <ac:spMk id="13" creationId="{2B7E0175-53B3-4967-8DB6-F2F17B58C4AB}"/>
          </ac:spMkLst>
        </pc:spChg>
        <pc:spChg chg="mod">
          <ac:chgData name="何路" userId="S::m09158023@o365.mcut.edu.tw::348fb45a-d8b2-4bea-b5b1-e0f2bea58a10" providerId="AD" clId="Web-{7C9FC7DD-A276-7423-8C8E-B30BC93C2D83}" dt="2022-02-24T05:51:37.756" v="68" actId="1076"/>
          <ac:spMkLst>
            <pc:docMk/>
            <pc:sldMk cId="1530051636" sldId="484"/>
            <ac:spMk id="14" creationId="{B5D3D12A-D610-43D0-A7E2-957E5ABC8AAA}"/>
          </ac:spMkLst>
        </pc:spChg>
        <pc:spChg chg="add mod">
          <ac:chgData name="何路" userId="S::m09158023@o365.mcut.edu.tw::348fb45a-d8b2-4bea-b5b1-e0f2bea58a10" providerId="AD" clId="Web-{7C9FC7DD-A276-7423-8C8E-B30BC93C2D83}" dt="2022-02-24T05:56:23.886" v="77" actId="1076"/>
          <ac:spMkLst>
            <pc:docMk/>
            <pc:sldMk cId="1530051636" sldId="484"/>
            <ac:spMk id="15" creationId="{1F99CC90-88C5-4885-8EFB-6A4EC042E2BE}"/>
          </ac:spMkLst>
        </pc:spChg>
        <pc:spChg chg="add mod">
          <ac:chgData name="何路" userId="S::m09158023@o365.mcut.edu.tw::348fb45a-d8b2-4bea-b5b1-e0f2bea58a10" providerId="AD" clId="Web-{7C9FC7DD-A276-7423-8C8E-B30BC93C2D83}" dt="2022-02-24T05:56:23.886" v="78" actId="1076"/>
          <ac:spMkLst>
            <pc:docMk/>
            <pc:sldMk cId="1530051636" sldId="484"/>
            <ac:spMk id="16" creationId="{95A9A4D0-7334-4987-91E0-6D5DFBDC814E}"/>
          </ac:spMkLst>
        </pc:spChg>
        <pc:spChg chg="add mod">
          <ac:chgData name="何路" userId="S::m09158023@o365.mcut.edu.tw::348fb45a-d8b2-4bea-b5b1-e0f2bea58a10" providerId="AD" clId="Web-{7C9FC7DD-A276-7423-8C8E-B30BC93C2D83}" dt="2022-02-24T05:56:23.902" v="79" actId="1076"/>
          <ac:spMkLst>
            <pc:docMk/>
            <pc:sldMk cId="1530051636" sldId="484"/>
            <ac:spMk id="17" creationId="{79B48E55-20B5-4276-A7F3-CC0304F8976A}"/>
          </ac:spMkLst>
        </pc:spChg>
        <pc:picChg chg="mod">
          <ac:chgData name="何路" userId="S::m09158023@o365.mcut.edu.tw::348fb45a-d8b2-4bea-b5b1-e0f2bea58a10" providerId="AD" clId="Web-{7C9FC7DD-A276-7423-8C8E-B30BC93C2D83}" dt="2022-02-24T05:51:13.662" v="57" actId="14100"/>
          <ac:picMkLst>
            <pc:docMk/>
            <pc:sldMk cId="1530051636" sldId="484"/>
            <ac:picMk id="3" creationId="{28BC61E0-21B4-4586-A250-3589889ABD45}"/>
          </ac:picMkLst>
        </pc:picChg>
        <pc:picChg chg="add mod">
          <ac:chgData name="何路" userId="S::m09158023@o365.mcut.edu.tw::348fb45a-d8b2-4bea-b5b1-e0f2bea58a10" providerId="AD" clId="Web-{7C9FC7DD-A276-7423-8C8E-B30BC93C2D83}" dt="2022-02-24T05:56:23.871" v="76" actId="1076"/>
          <ac:picMkLst>
            <pc:docMk/>
            <pc:sldMk cId="1530051636" sldId="484"/>
            <ac:picMk id="5" creationId="{4690221F-1B12-4827-B906-4862C519067E}"/>
          </ac:picMkLst>
        </pc:picChg>
        <pc:picChg chg="mod">
          <ac:chgData name="何路" userId="S::m09158023@o365.mcut.edu.tw::348fb45a-d8b2-4bea-b5b1-e0f2bea58a10" providerId="AD" clId="Web-{7C9FC7DD-A276-7423-8C8E-B30BC93C2D83}" dt="2022-02-24T05:51:37.787" v="69" actId="1076"/>
          <ac:picMkLst>
            <pc:docMk/>
            <pc:sldMk cId="1530051636" sldId="484"/>
            <ac:picMk id="6" creationId="{56A35CF9-E80E-4675-B648-C3ABFD53B8BA}"/>
          </ac:picMkLst>
        </pc:picChg>
        <pc:picChg chg="add mod">
          <ac:chgData name="何路" userId="S::m09158023@o365.mcut.edu.tw::348fb45a-d8b2-4bea-b5b1-e0f2bea58a10" providerId="AD" clId="Web-{7C9FC7DD-A276-7423-8C8E-B30BC93C2D83}" dt="2022-02-24T05:56:34.574" v="82" actId="14100"/>
          <ac:picMkLst>
            <pc:docMk/>
            <pc:sldMk cId="1530051636" sldId="484"/>
            <ac:picMk id="9" creationId="{9EF83019-5497-4B35-8082-83A048F129F8}"/>
          </ac:picMkLst>
        </pc:picChg>
      </pc:sldChg>
    </pc:docChg>
  </pc:docChgLst>
  <pc:docChgLst>
    <pc:chgData name="何路" userId="S::m09158023@o365.mcut.edu.tw::348fb45a-d8b2-4bea-b5b1-e0f2bea58a10" providerId="AD" clId="Web-{B5384518-FE91-C2E0-6FFB-A49671B60A1D}"/>
    <pc:docChg chg="addSld modSld">
      <pc:chgData name="何路" userId="S::m09158023@o365.mcut.edu.tw::348fb45a-d8b2-4bea-b5b1-e0f2bea58a10" providerId="AD" clId="Web-{B5384518-FE91-C2E0-6FFB-A49671B60A1D}" dt="2022-01-19T07:02:58.549" v="421" actId="14100"/>
      <pc:docMkLst>
        <pc:docMk/>
      </pc:docMkLst>
      <pc:sldChg chg="addSp delSp modSp">
        <pc:chgData name="何路" userId="S::m09158023@o365.mcut.edu.tw::348fb45a-d8b2-4bea-b5b1-e0f2bea58a10" providerId="AD" clId="Web-{B5384518-FE91-C2E0-6FFB-A49671B60A1D}" dt="2022-01-19T06:52:04.508" v="358" actId="14100"/>
        <pc:sldMkLst>
          <pc:docMk/>
          <pc:sldMk cId="4190889080" sldId="440"/>
        </pc:sldMkLst>
        <pc:spChg chg="add del mod">
          <ac:chgData name="何路" userId="S::m09158023@o365.mcut.edu.tw::348fb45a-d8b2-4bea-b5b1-e0f2bea58a10" providerId="AD" clId="Web-{B5384518-FE91-C2E0-6FFB-A49671B60A1D}" dt="2022-01-19T06:44:24.361" v="187"/>
          <ac:spMkLst>
            <pc:docMk/>
            <pc:sldMk cId="4190889080" sldId="440"/>
            <ac:spMk id="3" creationId="{8A3A68B1-A1BF-4BBB-974E-DAE283E8CB45}"/>
          </ac:spMkLst>
        </pc:spChg>
        <pc:spChg chg="add mod">
          <ac:chgData name="何路" userId="S::m09158023@o365.mcut.edu.tw::348fb45a-d8b2-4bea-b5b1-e0f2bea58a10" providerId="AD" clId="Web-{B5384518-FE91-C2E0-6FFB-A49671B60A1D}" dt="2022-01-19T06:52:00.055" v="355" actId="1076"/>
          <ac:spMkLst>
            <pc:docMk/>
            <pc:sldMk cId="4190889080" sldId="440"/>
            <ac:spMk id="4" creationId="{E109BD8A-BE9E-4B6D-883C-6E8136AE10AD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50:11.022" v="324"/>
          <ac:spMkLst>
            <pc:docMk/>
            <pc:sldMk cId="4190889080" sldId="440"/>
            <ac:spMk id="5" creationId="{7B4E8848-57E4-4ACA-AA18-2DAB70F62713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610" v="163"/>
          <ac:spMkLst>
            <pc:docMk/>
            <pc:sldMk cId="4190889080" sldId="440"/>
            <ac:spMk id="8" creationId="{812772D1-23EA-4A02-A31D-129023669248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594" v="151"/>
          <ac:spMkLst>
            <pc:docMk/>
            <pc:sldMk cId="4190889080" sldId="440"/>
            <ac:spMk id="11" creationId="{3D156AD7-2982-47F8-9DC8-A9FFA5ED6E3A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610" v="162"/>
          <ac:spMkLst>
            <pc:docMk/>
            <pc:sldMk cId="4190889080" sldId="440"/>
            <ac:spMk id="22" creationId="{3E77591E-0A9B-4A7D-9C80-7B419DD3AE46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594" v="150"/>
          <ac:spMkLst>
            <pc:docMk/>
            <pc:sldMk cId="4190889080" sldId="440"/>
            <ac:spMk id="23" creationId="{4AE88C84-EFF4-4C83-A200-08FA5BDCE284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610" v="161"/>
          <ac:spMkLst>
            <pc:docMk/>
            <pc:sldMk cId="4190889080" sldId="440"/>
            <ac:spMk id="24" creationId="{3DC6648B-9A75-4D3D-A524-A308FFB853FF}"/>
          </ac:spMkLst>
        </pc:spChg>
        <pc:spChg chg="del mod">
          <ac:chgData name="何路" userId="S::m09158023@o365.mcut.edu.tw::348fb45a-d8b2-4bea-b5b1-e0f2bea58a10" providerId="AD" clId="Web-{B5384518-FE91-C2E0-6FFB-A49671B60A1D}" dt="2022-01-19T06:43:22.610" v="160"/>
          <ac:spMkLst>
            <pc:docMk/>
            <pc:sldMk cId="4190889080" sldId="440"/>
            <ac:spMk id="25" creationId="{AB8B54D0-A53E-4124-B15D-06DB055E8ED9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594" v="159"/>
          <ac:spMkLst>
            <pc:docMk/>
            <pc:sldMk cId="4190889080" sldId="440"/>
            <ac:spMk id="26" creationId="{E4B39F9F-CD99-4B62-ACF7-18A227EF6B8B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594" v="158"/>
          <ac:spMkLst>
            <pc:docMk/>
            <pc:sldMk cId="4190889080" sldId="440"/>
            <ac:spMk id="27" creationId="{EA411A38-FBF3-4BB8-B8B5-05B12EF602AC}"/>
          </ac:spMkLst>
        </pc:spChg>
        <pc:spChg chg="del">
          <ac:chgData name="何路" userId="S::m09158023@o365.mcut.edu.tw::348fb45a-d8b2-4bea-b5b1-e0f2bea58a10" providerId="AD" clId="Web-{B5384518-FE91-C2E0-6FFB-A49671B60A1D}" dt="2022-01-19T06:43:22.594" v="157"/>
          <ac:spMkLst>
            <pc:docMk/>
            <pc:sldMk cId="4190889080" sldId="440"/>
            <ac:spMk id="28" creationId="{C598CE0B-DE20-4DA5-ADB3-AA8BC20927BA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51:11.757" v="340"/>
          <ac:spMkLst>
            <pc:docMk/>
            <pc:sldMk cId="4190889080" sldId="440"/>
            <ac:spMk id="32" creationId="{270FE388-57B2-48CF-8452-A76C99AFBD5A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51:12.617" v="341"/>
          <ac:spMkLst>
            <pc:docMk/>
            <pc:sldMk cId="4190889080" sldId="440"/>
            <ac:spMk id="33" creationId="{83E71722-B84F-44CA-AEF3-A82A2E8240CD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51:13.554" v="342"/>
          <ac:spMkLst>
            <pc:docMk/>
            <pc:sldMk cId="4190889080" sldId="440"/>
            <ac:spMk id="34" creationId="{268E83ED-A2D6-4008-BD88-792D8F092B82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51:15.695" v="343"/>
          <ac:spMkLst>
            <pc:docMk/>
            <pc:sldMk cId="4190889080" sldId="440"/>
            <ac:spMk id="35" creationId="{51220A4A-37F3-4811-911B-36F6B67CAF83}"/>
          </ac:spMkLst>
        </pc:spChg>
        <pc:spChg chg="mod">
          <ac:chgData name="何路" userId="S::m09158023@o365.mcut.edu.tw::348fb45a-d8b2-4bea-b5b1-e0f2bea58a10" providerId="AD" clId="Web-{B5384518-FE91-C2E0-6FFB-A49671B60A1D}" dt="2022-01-19T06:43:52.157" v="184" actId="20577"/>
          <ac:spMkLst>
            <pc:docMk/>
            <pc:sldMk cId="4190889080" sldId="440"/>
            <ac:spMk id="43" creationId="{1FA29C3D-1F7F-42C6-9453-AD1CAC7DB7C8}"/>
          </ac:spMkLst>
        </pc:spChg>
        <pc:picChg chg="add mod">
          <ac:chgData name="何路" userId="S::m09158023@o365.mcut.edu.tw::348fb45a-d8b2-4bea-b5b1-e0f2bea58a10" providerId="AD" clId="Web-{B5384518-FE91-C2E0-6FFB-A49671B60A1D}" dt="2022-01-19T06:52:04.508" v="358" actId="14100"/>
          <ac:picMkLst>
            <pc:docMk/>
            <pc:sldMk cId="4190889080" sldId="440"/>
            <ac:picMk id="10" creationId="{71D04ECD-136A-491C-BD17-8FC95AF1869B}"/>
          </ac:picMkLst>
        </pc:picChg>
        <pc:cxnChg chg="add del mod">
          <ac:chgData name="何路" userId="S::m09158023@o365.mcut.edu.tw::348fb45a-d8b2-4bea-b5b1-e0f2bea58a10" providerId="AD" clId="Web-{B5384518-FE91-C2E0-6FFB-A49671B60A1D}" dt="2022-01-19T06:50:40.507" v="332"/>
          <ac:cxnSpMkLst>
            <pc:docMk/>
            <pc:sldMk cId="4190889080" sldId="440"/>
            <ac:cxnSpMk id="6" creationId="{4BA0CD61-968A-4DAC-82E9-EE3A014A9970}"/>
          </ac:cxnSpMkLst>
        </pc:cxnChg>
        <pc:cxnChg chg="add mod">
          <ac:chgData name="何路" userId="S::m09158023@o365.mcut.edu.tw::348fb45a-d8b2-4bea-b5b1-e0f2bea58a10" providerId="AD" clId="Web-{B5384518-FE91-C2E0-6FFB-A49671B60A1D}" dt="2022-01-19T06:52:00.055" v="356" actId="1076"/>
          <ac:cxnSpMkLst>
            <pc:docMk/>
            <pc:sldMk cId="4190889080" sldId="440"/>
            <ac:cxnSpMk id="7" creationId="{6F8A2536-7D36-49E4-9D9D-1B29F3205063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56"/>
          <ac:cxnSpMkLst>
            <pc:docMk/>
            <pc:sldMk cId="4190889080" sldId="440"/>
            <ac:cxnSpMk id="9" creationId="{D3EDE32D-733A-4481-8312-336BFC3A1996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49"/>
          <ac:cxnSpMkLst>
            <pc:docMk/>
            <pc:sldMk cId="4190889080" sldId="440"/>
            <ac:cxnSpMk id="29" creationId="{55976FBE-9948-4D81-ABD7-FE3652E72D21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48"/>
          <ac:cxnSpMkLst>
            <pc:docMk/>
            <pc:sldMk cId="4190889080" sldId="440"/>
            <ac:cxnSpMk id="30" creationId="{A89E8AA7-B44A-4594-B359-A3A051BB5885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55"/>
          <ac:cxnSpMkLst>
            <pc:docMk/>
            <pc:sldMk cId="4190889080" sldId="440"/>
            <ac:cxnSpMk id="44" creationId="{B359272E-6C9B-456A-8C6F-E5F92D2C3FF8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54"/>
          <ac:cxnSpMkLst>
            <pc:docMk/>
            <pc:sldMk cId="4190889080" sldId="440"/>
            <ac:cxnSpMk id="47" creationId="{9ECC954F-6BB5-4E71-B610-8062AF73E694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53"/>
          <ac:cxnSpMkLst>
            <pc:docMk/>
            <pc:sldMk cId="4190889080" sldId="440"/>
            <ac:cxnSpMk id="48" creationId="{1DDFB0EA-87F7-4969-8AE0-FBDD59E4D071}"/>
          </ac:cxnSpMkLst>
        </pc:cxnChg>
        <pc:cxnChg chg="del">
          <ac:chgData name="何路" userId="S::m09158023@o365.mcut.edu.tw::348fb45a-d8b2-4bea-b5b1-e0f2bea58a10" providerId="AD" clId="Web-{B5384518-FE91-C2E0-6FFB-A49671B60A1D}" dt="2022-01-19T06:43:22.594" v="152"/>
          <ac:cxnSpMkLst>
            <pc:docMk/>
            <pc:sldMk cId="4190889080" sldId="440"/>
            <ac:cxnSpMk id="49" creationId="{81CA0C23-4F54-4C47-8C26-9E10C6F01D6B}"/>
          </ac:cxnSpMkLst>
        </pc:cxnChg>
      </pc:sldChg>
      <pc:sldChg chg="modSp">
        <pc:chgData name="何路" userId="S::m09158023@o365.mcut.edu.tw::348fb45a-d8b2-4bea-b5b1-e0f2bea58a10" providerId="AD" clId="Web-{B5384518-FE91-C2E0-6FFB-A49671B60A1D}" dt="2022-01-19T06:40:22.841" v="119" actId="1076"/>
        <pc:sldMkLst>
          <pc:docMk/>
          <pc:sldMk cId="105938641" sldId="442"/>
        </pc:sldMkLst>
        <pc:spChg chg="mod">
          <ac:chgData name="何路" userId="S::m09158023@o365.mcut.edu.tw::348fb45a-d8b2-4bea-b5b1-e0f2bea58a10" providerId="AD" clId="Web-{B5384518-FE91-C2E0-6FFB-A49671B60A1D}" dt="2022-01-19T06:40:20.341" v="115" actId="1076"/>
          <ac:spMkLst>
            <pc:docMk/>
            <pc:sldMk cId="105938641" sldId="442"/>
            <ac:spMk id="3" creationId="{5C69FBA5-DC86-408C-A269-EC1602E892F3}"/>
          </ac:spMkLst>
        </pc:spChg>
        <pc:spChg chg="mod">
          <ac:chgData name="何路" userId="S::m09158023@o365.mcut.edu.tw::348fb45a-d8b2-4bea-b5b1-e0f2bea58a10" providerId="AD" clId="Web-{B5384518-FE91-C2E0-6FFB-A49671B60A1D}" dt="2022-01-19T06:39:54.419" v="108" actId="14100"/>
          <ac:spMkLst>
            <pc:docMk/>
            <pc:sldMk cId="105938641" sldId="442"/>
            <ac:spMk id="4" creationId="{BFB2D061-5738-4F24-8108-268255FA7E58}"/>
          </ac:spMkLst>
        </pc:spChg>
        <pc:spChg chg="mod">
          <ac:chgData name="何路" userId="S::m09158023@o365.mcut.edu.tw::348fb45a-d8b2-4bea-b5b1-e0f2bea58a10" providerId="AD" clId="Web-{B5384518-FE91-C2E0-6FFB-A49671B60A1D}" dt="2022-01-19T06:40:20.341" v="116" actId="1076"/>
          <ac:spMkLst>
            <pc:docMk/>
            <pc:sldMk cId="105938641" sldId="442"/>
            <ac:spMk id="14" creationId="{802D6C77-B4D2-4E52-807E-21C4132D75EA}"/>
          </ac:spMkLst>
        </pc:spChg>
        <pc:spChg chg="mod">
          <ac:chgData name="何路" userId="S::m09158023@o365.mcut.edu.tw::348fb45a-d8b2-4bea-b5b1-e0f2bea58a10" providerId="AD" clId="Web-{B5384518-FE91-C2E0-6FFB-A49671B60A1D}" dt="2022-01-19T06:40:20.357" v="117" actId="1076"/>
          <ac:spMkLst>
            <pc:docMk/>
            <pc:sldMk cId="105938641" sldId="442"/>
            <ac:spMk id="15" creationId="{AB3F1052-C553-4B08-B7C4-C87B5B10522F}"/>
          </ac:spMkLst>
        </pc:spChg>
        <pc:spChg chg="mod">
          <ac:chgData name="何路" userId="S::m09158023@o365.mcut.edu.tw::348fb45a-d8b2-4bea-b5b1-e0f2bea58a10" providerId="AD" clId="Web-{B5384518-FE91-C2E0-6FFB-A49671B60A1D}" dt="2022-01-19T06:40:20.373" v="118" actId="1076"/>
          <ac:spMkLst>
            <pc:docMk/>
            <pc:sldMk cId="105938641" sldId="442"/>
            <ac:spMk id="16" creationId="{6819AA12-ABFD-4220-A6C4-F2CB4AB588AF}"/>
          </ac:spMkLst>
        </pc:spChg>
        <pc:picChg chg="mod">
          <ac:chgData name="何路" userId="S::m09158023@o365.mcut.edu.tw::348fb45a-d8b2-4bea-b5b1-e0f2bea58a10" providerId="AD" clId="Web-{B5384518-FE91-C2E0-6FFB-A49671B60A1D}" dt="2022-01-19T06:40:20.310" v="112" actId="1076"/>
          <ac:picMkLst>
            <pc:docMk/>
            <pc:sldMk cId="105938641" sldId="442"/>
            <ac:picMk id="17" creationId="{02478642-9B4C-4DE4-ACC4-64C9F8E8EF84}"/>
          </ac:picMkLst>
        </pc:picChg>
        <pc:picChg chg="mod">
          <ac:chgData name="何路" userId="S::m09158023@o365.mcut.edu.tw::348fb45a-d8b2-4bea-b5b1-e0f2bea58a10" providerId="AD" clId="Web-{B5384518-FE91-C2E0-6FFB-A49671B60A1D}" dt="2022-01-19T06:40:22.841" v="119" actId="1076"/>
          <ac:picMkLst>
            <pc:docMk/>
            <pc:sldMk cId="105938641" sldId="442"/>
            <ac:picMk id="18" creationId="{CB55028C-FAD1-4FEC-8034-8F06C35EA596}"/>
          </ac:picMkLst>
        </pc:picChg>
        <pc:picChg chg="mod">
          <ac:chgData name="何路" userId="S::m09158023@o365.mcut.edu.tw::348fb45a-d8b2-4bea-b5b1-e0f2bea58a10" providerId="AD" clId="Web-{B5384518-FE91-C2E0-6FFB-A49671B60A1D}" dt="2022-01-19T06:40:20.326" v="113" actId="1076"/>
          <ac:picMkLst>
            <pc:docMk/>
            <pc:sldMk cId="105938641" sldId="442"/>
            <ac:picMk id="19" creationId="{1DB0FC77-FEF5-436C-AF1B-28EB31168C30}"/>
          </ac:picMkLst>
        </pc:picChg>
        <pc:picChg chg="mod">
          <ac:chgData name="何路" userId="S::m09158023@o365.mcut.edu.tw::348fb45a-d8b2-4bea-b5b1-e0f2bea58a10" providerId="AD" clId="Web-{B5384518-FE91-C2E0-6FFB-A49671B60A1D}" dt="2022-01-19T06:40:20.326" v="114" actId="1076"/>
          <ac:picMkLst>
            <pc:docMk/>
            <pc:sldMk cId="105938641" sldId="442"/>
            <ac:picMk id="20" creationId="{3182AF32-EBEF-4169-8BD0-94D5F13D9E84}"/>
          </ac:picMkLst>
        </pc:picChg>
        <pc:cxnChg chg="mod">
          <ac:chgData name="何路" userId="S::m09158023@o365.mcut.edu.tw::348fb45a-d8b2-4bea-b5b1-e0f2bea58a10" providerId="AD" clId="Web-{B5384518-FE91-C2E0-6FFB-A49671B60A1D}" dt="2022-01-19T06:40:01.185" v="109" actId="1076"/>
          <ac:cxnSpMkLst>
            <pc:docMk/>
            <pc:sldMk cId="105938641" sldId="442"/>
            <ac:cxnSpMk id="7" creationId="{246BBC6D-EFC6-4ECB-B0D0-DB9E0FD24129}"/>
          </ac:cxnSpMkLst>
        </pc:cxnChg>
      </pc:sldChg>
      <pc:sldChg chg="modSp">
        <pc:chgData name="何路" userId="S::m09158023@o365.mcut.edu.tw::348fb45a-d8b2-4bea-b5b1-e0f2bea58a10" providerId="AD" clId="Web-{B5384518-FE91-C2E0-6FFB-A49671B60A1D}" dt="2022-01-19T06:42:08.374" v="146" actId="14100"/>
        <pc:sldMkLst>
          <pc:docMk/>
          <pc:sldMk cId="1993365203" sldId="446"/>
        </pc:sldMkLst>
        <pc:spChg chg="mod">
          <ac:chgData name="何路" userId="S::m09158023@o365.mcut.edu.tw::348fb45a-d8b2-4bea-b5b1-e0f2bea58a10" providerId="AD" clId="Web-{B5384518-FE91-C2E0-6FFB-A49671B60A1D}" dt="2022-01-19T06:42:08.374" v="146" actId="14100"/>
          <ac:spMkLst>
            <pc:docMk/>
            <pc:sldMk cId="1993365203" sldId="446"/>
            <ac:spMk id="39" creationId="{0E341530-2038-404A-92B2-16011AB78774}"/>
          </ac:spMkLst>
        </pc:spChg>
        <pc:spChg chg="mod">
          <ac:chgData name="何路" userId="S::m09158023@o365.mcut.edu.tw::348fb45a-d8b2-4bea-b5b1-e0f2bea58a10" providerId="AD" clId="Web-{B5384518-FE91-C2E0-6FFB-A49671B60A1D}" dt="2022-01-19T06:42:05.046" v="144" actId="1076"/>
          <ac:spMkLst>
            <pc:docMk/>
            <pc:sldMk cId="1993365203" sldId="446"/>
            <ac:spMk id="48" creationId="{772EE9D3-858D-4242-AA45-62D2F1DDB2AE}"/>
          </ac:spMkLst>
        </pc:spChg>
      </pc:sldChg>
      <pc:sldChg chg="addSp delSp modSp">
        <pc:chgData name="何路" userId="S::m09158023@o365.mcut.edu.tw::348fb45a-d8b2-4bea-b5b1-e0f2bea58a10" providerId="AD" clId="Web-{B5384518-FE91-C2E0-6FFB-A49671B60A1D}" dt="2022-01-19T06:39:19.747" v="107" actId="20577"/>
        <pc:sldMkLst>
          <pc:docMk/>
          <pc:sldMk cId="2507330460" sldId="447"/>
        </pc:sldMkLst>
        <pc:spChg chg="mod">
          <ac:chgData name="何路" userId="S::m09158023@o365.mcut.edu.tw::348fb45a-d8b2-4bea-b5b1-e0f2bea58a10" providerId="AD" clId="Web-{B5384518-FE91-C2E0-6FFB-A49671B60A1D}" dt="2022-01-19T06:37:22.089" v="64" actId="1076"/>
          <ac:spMkLst>
            <pc:docMk/>
            <pc:sldMk cId="2507330460" sldId="447"/>
            <ac:spMk id="4" creationId="{5DF3067C-17AB-42E5-8FA2-88CD17F6E098}"/>
          </ac:spMkLst>
        </pc:spChg>
        <pc:spChg chg="mod">
          <ac:chgData name="何路" userId="S::m09158023@o365.mcut.edu.tw::348fb45a-d8b2-4bea-b5b1-e0f2bea58a10" providerId="AD" clId="Web-{B5384518-FE91-C2E0-6FFB-A49671B60A1D}" dt="2022-01-19T06:37:22.089" v="65" actId="1076"/>
          <ac:spMkLst>
            <pc:docMk/>
            <pc:sldMk cId="2507330460" sldId="447"/>
            <ac:spMk id="5" creationId="{FBC5C2B1-A84A-42E8-8DB4-9FB0DEAAB959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37:46.761" v="76"/>
          <ac:spMkLst>
            <pc:docMk/>
            <pc:sldMk cId="2507330460" sldId="447"/>
            <ac:spMk id="7" creationId="{0EC646C7-4BC4-452C-A2B8-35A0B8EBCC4C}"/>
          </ac:spMkLst>
        </pc:spChg>
        <pc:spChg chg="add mod">
          <ac:chgData name="何路" userId="S::m09158023@o365.mcut.edu.tw::348fb45a-d8b2-4bea-b5b1-e0f2bea58a10" providerId="AD" clId="Web-{B5384518-FE91-C2E0-6FFB-A49671B60A1D}" dt="2022-01-19T06:39:19.747" v="107" actId="20577"/>
          <ac:spMkLst>
            <pc:docMk/>
            <pc:sldMk cId="2507330460" sldId="447"/>
            <ac:spMk id="8" creationId="{A0215370-9070-40CC-9814-DFF462BD39C6}"/>
          </ac:spMkLst>
        </pc:spChg>
        <pc:spChg chg="del">
          <ac:chgData name="何路" userId="S::m09158023@o365.mcut.edu.tw::348fb45a-d8b2-4bea-b5b1-e0f2bea58a10" providerId="AD" clId="Web-{B5384518-FE91-C2E0-6FFB-A49671B60A1D}" dt="2022-01-19T06:30:57.349" v="0"/>
          <ac:spMkLst>
            <pc:docMk/>
            <pc:sldMk cId="2507330460" sldId="447"/>
            <ac:spMk id="17" creationId="{E688C426-82EA-4CF0-B56E-F738F8D3F7D9}"/>
          </ac:spMkLst>
        </pc:spChg>
        <pc:spChg chg="mod">
          <ac:chgData name="何路" userId="S::m09158023@o365.mcut.edu.tw::348fb45a-d8b2-4bea-b5b1-e0f2bea58a10" providerId="AD" clId="Web-{B5384518-FE91-C2E0-6FFB-A49671B60A1D}" dt="2022-01-19T06:37:22.042" v="59" actId="1076"/>
          <ac:spMkLst>
            <pc:docMk/>
            <pc:sldMk cId="2507330460" sldId="447"/>
            <ac:spMk id="25" creationId="{C2E739BA-E511-480E-A6F9-18AE7AF849BA}"/>
          </ac:spMkLst>
        </pc:spChg>
        <pc:spChg chg="mod">
          <ac:chgData name="何路" userId="S::m09158023@o365.mcut.edu.tw::348fb45a-d8b2-4bea-b5b1-e0f2bea58a10" providerId="AD" clId="Web-{B5384518-FE91-C2E0-6FFB-A49671B60A1D}" dt="2022-01-19T06:37:22.010" v="54" actId="1076"/>
          <ac:spMkLst>
            <pc:docMk/>
            <pc:sldMk cId="2507330460" sldId="447"/>
            <ac:spMk id="29" creationId="{8630EE9A-3B48-4F9A-9E77-54C7CAA1CEA2}"/>
          </ac:spMkLst>
        </pc:spChg>
        <pc:picChg chg="mod">
          <ac:chgData name="何路" userId="S::m09158023@o365.mcut.edu.tw::348fb45a-d8b2-4bea-b5b1-e0f2bea58a10" providerId="AD" clId="Web-{B5384518-FE91-C2E0-6FFB-A49671B60A1D}" dt="2022-01-19T06:37:22.010" v="55" actId="1076"/>
          <ac:picMkLst>
            <pc:docMk/>
            <pc:sldMk cId="2507330460" sldId="447"/>
            <ac:picMk id="3" creationId="{914FB77A-D130-4AF7-86BD-A8F2502B193F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26" v="56" actId="1076"/>
          <ac:picMkLst>
            <pc:docMk/>
            <pc:sldMk cId="2507330460" sldId="447"/>
            <ac:picMk id="12" creationId="{F17A0A39-9AA0-4AB4-942A-3D1B2F246CE1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26" v="57" actId="1076"/>
          <ac:picMkLst>
            <pc:docMk/>
            <pc:sldMk cId="2507330460" sldId="447"/>
            <ac:picMk id="13" creationId="{DEF8A1CB-FD2D-4EA9-A5A3-13B86D8A4A4A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42" v="58" actId="1076"/>
          <ac:picMkLst>
            <pc:docMk/>
            <pc:sldMk cId="2507330460" sldId="447"/>
            <ac:picMk id="14" creationId="{357C534A-53DD-426E-9C7F-6886B1AD32C5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57" v="60" actId="1076"/>
          <ac:picMkLst>
            <pc:docMk/>
            <pc:sldMk cId="2507330460" sldId="447"/>
            <ac:picMk id="21" creationId="{B3625275-9B8B-42A9-B857-2AC1BA83D390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57" v="61" actId="1076"/>
          <ac:picMkLst>
            <pc:docMk/>
            <pc:sldMk cId="2507330460" sldId="447"/>
            <ac:picMk id="22" creationId="{986AFCA4-2176-4C69-AAF2-158594EC0C92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73" v="62" actId="1076"/>
          <ac:picMkLst>
            <pc:docMk/>
            <pc:sldMk cId="2507330460" sldId="447"/>
            <ac:picMk id="23" creationId="{DA0843F0-6A44-4021-9842-D8085AE1ABD3}"/>
          </ac:picMkLst>
        </pc:picChg>
        <pc:picChg chg="mod">
          <ac:chgData name="何路" userId="S::m09158023@o365.mcut.edu.tw::348fb45a-d8b2-4bea-b5b1-e0f2bea58a10" providerId="AD" clId="Web-{B5384518-FE91-C2E0-6FFB-A49671B60A1D}" dt="2022-01-19T06:37:22.073" v="63" actId="1076"/>
          <ac:picMkLst>
            <pc:docMk/>
            <pc:sldMk cId="2507330460" sldId="447"/>
            <ac:picMk id="24" creationId="{DAE246AA-F496-4103-91ED-E4D17279219F}"/>
          </ac:picMkLst>
        </pc:picChg>
        <pc:cxnChg chg="add mod">
          <ac:chgData name="何路" userId="S::m09158023@o365.mcut.edu.tw::348fb45a-d8b2-4bea-b5b1-e0f2bea58a10" providerId="AD" clId="Web-{B5384518-FE91-C2E0-6FFB-A49671B60A1D}" dt="2022-01-19T06:39:14.840" v="106" actId="14100"/>
          <ac:cxnSpMkLst>
            <pc:docMk/>
            <pc:sldMk cId="2507330460" sldId="447"/>
            <ac:cxnSpMk id="9" creationId="{6CF706F8-0E6A-4C8A-BE05-2DCE89004FA4}"/>
          </ac:cxnSpMkLst>
        </pc:cxnChg>
      </pc:sldChg>
      <pc:sldChg chg="add replId">
        <pc:chgData name="何路" userId="S::m09158023@o365.mcut.edu.tw::348fb45a-d8b2-4bea-b5b1-e0f2bea58a10" providerId="AD" clId="Web-{B5384518-FE91-C2E0-6FFB-A49671B60A1D}" dt="2022-01-19T06:43:17.344" v="147"/>
        <pc:sldMkLst>
          <pc:docMk/>
          <pc:sldMk cId="2900455817" sldId="448"/>
        </pc:sldMkLst>
      </pc:sldChg>
      <pc:sldChg chg="addSp delSp modSp add replId">
        <pc:chgData name="何路" userId="S::m09158023@o365.mcut.edu.tw::348fb45a-d8b2-4bea-b5b1-e0f2bea58a10" providerId="AD" clId="Web-{B5384518-FE91-C2E0-6FFB-A49671B60A1D}" dt="2022-01-19T07:02:58.549" v="421" actId="14100"/>
        <pc:sldMkLst>
          <pc:docMk/>
          <pc:sldMk cId="436916622" sldId="449"/>
        </pc:sldMkLst>
        <pc:spChg chg="add mod">
          <ac:chgData name="何路" userId="S::m09158023@o365.mcut.edu.tw::348fb45a-d8b2-4bea-b5b1-e0f2bea58a10" providerId="AD" clId="Web-{B5384518-FE91-C2E0-6FFB-A49671B60A1D}" dt="2022-01-19T06:59:21.046" v="380" actId="14100"/>
          <ac:spMkLst>
            <pc:docMk/>
            <pc:sldMk cId="436916622" sldId="449"/>
            <ac:spMk id="3" creationId="{D24F7196-88FA-4F7E-83CB-6051176413B4}"/>
          </ac:spMkLst>
        </pc:spChg>
        <pc:spChg chg="del">
          <ac:chgData name="何路" userId="S::m09158023@o365.mcut.edu.tw::348fb45a-d8b2-4bea-b5b1-e0f2bea58a10" providerId="AD" clId="Web-{B5384518-FE91-C2E0-6FFB-A49671B60A1D}" dt="2022-01-19T06:48:14.645" v="291"/>
          <ac:spMkLst>
            <pc:docMk/>
            <pc:sldMk cId="436916622" sldId="449"/>
            <ac:spMk id="4" creationId="{E109BD8A-BE9E-4B6D-883C-6E8136AE10AD}"/>
          </ac:spMkLst>
        </pc:spChg>
        <pc:spChg chg="add del">
          <ac:chgData name="何路" userId="S::m09158023@o365.mcut.edu.tw::348fb45a-d8b2-4bea-b5b1-e0f2bea58a10" providerId="AD" clId="Web-{B5384518-FE91-C2E0-6FFB-A49671B60A1D}" dt="2022-01-19T06:48:46.568" v="301"/>
          <ac:spMkLst>
            <pc:docMk/>
            <pc:sldMk cId="436916622" sldId="449"/>
            <ac:spMk id="5" creationId="{7B4E8848-57E4-4ACA-AA18-2DAB70F62713}"/>
          </ac:spMkLst>
        </pc:spChg>
        <pc:spChg chg="add mod">
          <ac:chgData name="何路" userId="S::m09158023@o365.mcut.edu.tw::348fb45a-d8b2-4bea-b5b1-e0f2bea58a10" providerId="AD" clId="Web-{B5384518-FE91-C2E0-6FFB-A49671B60A1D}" dt="2022-01-19T06:59:24.593" v="382" actId="14100"/>
          <ac:spMkLst>
            <pc:docMk/>
            <pc:sldMk cId="436916622" sldId="449"/>
            <ac:spMk id="6" creationId="{D1985442-4C65-4004-8FD6-125EC00B28FD}"/>
          </ac:spMkLst>
        </pc:spChg>
        <pc:spChg chg="add mod">
          <ac:chgData name="何路" userId="S::m09158023@o365.mcut.edu.tw::348fb45a-d8b2-4bea-b5b1-e0f2bea58a10" providerId="AD" clId="Web-{B5384518-FE91-C2E0-6FFB-A49671B60A1D}" dt="2022-01-19T06:59:29.858" v="384" actId="14100"/>
          <ac:spMkLst>
            <pc:docMk/>
            <pc:sldMk cId="436916622" sldId="449"/>
            <ac:spMk id="7" creationId="{BDD1C40D-C561-4AF7-9C0A-0B244C605598}"/>
          </ac:spMkLst>
        </pc:spChg>
        <pc:spChg chg="add mod">
          <ac:chgData name="何路" userId="S::m09158023@o365.mcut.edu.tw::348fb45a-d8b2-4bea-b5b1-e0f2bea58a10" providerId="AD" clId="Web-{B5384518-FE91-C2E0-6FFB-A49671B60A1D}" dt="2022-01-19T06:59:33.343" v="386" actId="14100"/>
          <ac:spMkLst>
            <pc:docMk/>
            <pc:sldMk cId="436916622" sldId="449"/>
            <ac:spMk id="8" creationId="{AD8CDE4E-0AEF-4F59-8F7A-6E27531A4AB1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48:46.568" v="300"/>
          <ac:spMkLst>
            <pc:docMk/>
            <pc:sldMk cId="436916622" sldId="449"/>
            <ac:spMk id="10" creationId="{2F412FFC-0A86-4F62-9703-327ED7902B3C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48:46.568" v="299"/>
          <ac:spMkLst>
            <pc:docMk/>
            <pc:sldMk cId="436916622" sldId="449"/>
            <ac:spMk id="11" creationId="{1BB44B43-E393-4594-A1A2-700FC85B0673}"/>
          </ac:spMkLst>
        </pc:spChg>
        <pc:spChg chg="add del mod">
          <ac:chgData name="何路" userId="S::m09158023@o365.mcut.edu.tw::348fb45a-d8b2-4bea-b5b1-e0f2bea58a10" providerId="AD" clId="Web-{B5384518-FE91-C2E0-6FFB-A49671B60A1D}" dt="2022-01-19T06:48:46.568" v="298"/>
          <ac:spMkLst>
            <pc:docMk/>
            <pc:sldMk cId="436916622" sldId="449"/>
            <ac:spMk id="12" creationId="{19F548B0-73D7-468B-B53D-3654D4BAA5E7}"/>
          </ac:spMkLst>
        </pc:spChg>
        <pc:spChg chg="add mod">
          <ac:chgData name="何路" userId="S::m09158023@o365.mcut.edu.tw::348fb45a-d8b2-4bea-b5b1-e0f2bea58a10" providerId="AD" clId="Web-{B5384518-FE91-C2E0-6FFB-A49671B60A1D}" dt="2022-01-19T07:02:58.549" v="421" actId="14100"/>
          <ac:spMkLst>
            <pc:docMk/>
            <pc:sldMk cId="436916622" sldId="449"/>
            <ac:spMk id="20" creationId="{A788230A-DB61-48F9-AB16-FF92A42CF61F}"/>
          </ac:spMkLst>
        </pc:spChg>
        <pc:spChg chg="add mod">
          <ac:chgData name="何路" userId="S::m09158023@o365.mcut.edu.tw::348fb45a-d8b2-4bea-b5b1-e0f2bea58a10" providerId="AD" clId="Web-{B5384518-FE91-C2E0-6FFB-A49671B60A1D}" dt="2022-01-19T07:02:52.283" v="419" actId="14100"/>
          <ac:spMkLst>
            <pc:docMk/>
            <pc:sldMk cId="436916622" sldId="449"/>
            <ac:spMk id="21" creationId="{F98FF205-4E6F-4D0C-B40E-BDD3D6257C79}"/>
          </ac:spMkLst>
        </pc:spChg>
        <pc:spChg chg="add mod">
          <ac:chgData name="何路" userId="S::m09158023@o365.mcut.edu.tw::348fb45a-d8b2-4bea-b5b1-e0f2bea58a10" providerId="AD" clId="Web-{B5384518-FE91-C2E0-6FFB-A49671B60A1D}" dt="2022-01-19T07:02:48.564" v="417" actId="1076"/>
          <ac:spMkLst>
            <pc:docMk/>
            <pc:sldMk cId="436916622" sldId="449"/>
            <ac:spMk id="22" creationId="{D7162D63-33C4-4D44-AE94-04363CB11D33}"/>
          </ac:spMkLst>
        </pc:spChg>
        <pc:spChg chg="add mod">
          <ac:chgData name="何路" userId="S::m09158023@o365.mcut.edu.tw::348fb45a-d8b2-4bea-b5b1-e0f2bea58a10" providerId="AD" clId="Web-{B5384518-FE91-C2E0-6FFB-A49671B60A1D}" dt="2022-01-19T07:02:54.783" v="420" actId="14100"/>
          <ac:spMkLst>
            <pc:docMk/>
            <pc:sldMk cId="436916622" sldId="449"/>
            <ac:spMk id="23" creationId="{33A7C05E-6796-4249-AD1D-B69EF64A189F}"/>
          </ac:spMkLst>
        </pc:spChg>
        <pc:spChg chg="del">
          <ac:chgData name="何路" userId="S::m09158023@o365.mcut.edu.tw::348fb45a-d8b2-4bea-b5b1-e0f2bea58a10" providerId="AD" clId="Web-{B5384518-FE91-C2E0-6FFB-A49671B60A1D}" dt="2022-01-19T06:48:14.645" v="290"/>
          <ac:spMkLst>
            <pc:docMk/>
            <pc:sldMk cId="436916622" sldId="449"/>
            <ac:spMk id="32" creationId="{270FE388-57B2-48CF-8452-A76C99AFBD5A}"/>
          </ac:spMkLst>
        </pc:spChg>
        <pc:spChg chg="del">
          <ac:chgData name="何路" userId="S::m09158023@o365.mcut.edu.tw::348fb45a-d8b2-4bea-b5b1-e0f2bea58a10" providerId="AD" clId="Web-{B5384518-FE91-C2E0-6FFB-A49671B60A1D}" dt="2022-01-19T06:48:14.645" v="289"/>
          <ac:spMkLst>
            <pc:docMk/>
            <pc:sldMk cId="436916622" sldId="449"/>
            <ac:spMk id="33" creationId="{83E71722-B84F-44CA-AEF3-A82A2E8240CD}"/>
          </ac:spMkLst>
        </pc:spChg>
        <pc:spChg chg="del">
          <ac:chgData name="何路" userId="S::m09158023@o365.mcut.edu.tw::348fb45a-d8b2-4bea-b5b1-e0f2bea58a10" providerId="AD" clId="Web-{B5384518-FE91-C2E0-6FFB-A49671B60A1D}" dt="2022-01-19T06:48:14.645" v="288"/>
          <ac:spMkLst>
            <pc:docMk/>
            <pc:sldMk cId="436916622" sldId="449"/>
            <ac:spMk id="34" creationId="{268E83ED-A2D6-4008-BD88-792D8F092B82}"/>
          </ac:spMkLst>
        </pc:spChg>
        <pc:spChg chg="del">
          <ac:chgData name="何路" userId="S::m09158023@o365.mcut.edu.tw::348fb45a-d8b2-4bea-b5b1-e0f2bea58a10" providerId="AD" clId="Web-{B5384518-FE91-C2E0-6FFB-A49671B60A1D}" dt="2022-01-19T06:48:14.645" v="287"/>
          <ac:spMkLst>
            <pc:docMk/>
            <pc:sldMk cId="436916622" sldId="449"/>
            <ac:spMk id="35" creationId="{51220A4A-37F3-4811-911B-36F6B67CAF83}"/>
          </ac:spMkLst>
        </pc:spChg>
        <pc:picChg chg="add del">
          <ac:chgData name="何路" userId="S::m09158023@o365.mcut.edu.tw::348fb45a-d8b2-4bea-b5b1-e0f2bea58a10" providerId="AD" clId="Web-{B5384518-FE91-C2E0-6FFB-A49671B60A1D}" dt="2022-01-19T06:48:05.208" v="285"/>
          <ac:picMkLst>
            <pc:docMk/>
            <pc:sldMk cId="436916622" sldId="449"/>
            <ac:picMk id="2" creationId="{AE7659B7-7D09-4802-991B-CCC8B55E7DA5}"/>
          </ac:picMkLst>
        </pc:picChg>
        <pc:picChg chg="add mod">
          <ac:chgData name="何路" userId="S::m09158023@o365.mcut.edu.tw::348fb45a-d8b2-4bea-b5b1-e0f2bea58a10" providerId="AD" clId="Web-{B5384518-FE91-C2E0-6FFB-A49671B60A1D}" dt="2022-01-19T06:58:45.592" v="367" actId="14100"/>
          <ac:picMkLst>
            <pc:docMk/>
            <pc:sldMk cId="436916622" sldId="449"/>
            <ac:picMk id="9" creationId="{B0104D2B-C802-4961-979C-77CA24C58557}"/>
          </ac:picMkLst>
        </pc:picChg>
        <pc:picChg chg="add mod">
          <ac:chgData name="何路" userId="S::m09158023@o365.mcut.edu.tw::348fb45a-d8b2-4bea-b5b1-e0f2bea58a10" providerId="AD" clId="Web-{B5384518-FE91-C2E0-6FFB-A49671B60A1D}" dt="2022-01-19T06:59:08.936" v="376" actId="1076"/>
          <ac:picMkLst>
            <pc:docMk/>
            <pc:sldMk cId="436916622" sldId="449"/>
            <ac:picMk id="14" creationId="{C4CDC228-2517-4802-A343-6A0D4B868EEE}"/>
          </ac:picMkLst>
        </pc:picChg>
        <pc:picChg chg="add mod">
          <ac:chgData name="何路" userId="S::m09158023@o365.mcut.edu.tw::348fb45a-d8b2-4bea-b5b1-e0f2bea58a10" providerId="AD" clId="Web-{B5384518-FE91-C2E0-6FFB-A49671B60A1D}" dt="2022-01-19T06:59:14.343" v="378" actId="1076"/>
          <ac:picMkLst>
            <pc:docMk/>
            <pc:sldMk cId="436916622" sldId="449"/>
            <ac:picMk id="16" creationId="{A0E422E2-9032-4024-880D-EED269A04719}"/>
          </ac:picMkLst>
        </pc:picChg>
        <pc:picChg chg="add mod">
          <ac:chgData name="何路" userId="S::m09158023@o365.mcut.edu.tw::348fb45a-d8b2-4bea-b5b1-e0f2bea58a10" providerId="AD" clId="Web-{B5384518-FE91-C2E0-6FFB-A49671B60A1D}" dt="2022-01-19T06:59:18.483" v="379" actId="1076"/>
          <ac:picMkLst>
            <pc:docMk/>
            <pc:sldMk cId="436916622" sldId="449"/>
            <ac:picMk id="18" creationId="{3B46298D-332F-4342-BB5F-B181BBBA0214}"/>
          </ac:picMkLst>
        </pc:picChg>
      </pc:sldChg>
    </pc:docChg>
  </pc:docChgLst>
  <pc:docChgLst>
    <pc:chgData name="何路" userId="S::m09158023@o365.mcut.edu.tw::348fb45a-d8b2-4bea-b5b1-e0f2bea58a10" providerId="AD" clId="Web-{97B18E7A-B4CF-F046-D37C-82EBD2063777}"/>
    <pc:docChg chg="addSld modSld">
      <pc:chgData name="何路" userId="S::m09158023@o365.mcut.edu.tw::348fb45a-d8b2-4bea-b5b1-e0f2bea58a10" providerId="AD" clId="Web-{97B18E7A-B4CF-F046-D37C-82EBD2063777}" dt="2021-10-21T06:37:13.283" v="1214" actId="20577"/>
      <pc:docMkLst>
        <pc:docMk/>
      </pc:docMkLst>
      <pc:sldChg chg="addSp delSp modSp">
        <pc:chgData name="何路" userId="S::m09158023@o365.mcut.edu.tw::348fb45a-d8b2-4bea-b5b1-e0f2bea58a10" providerId="AD" clId="Web-{97B18E7A-B4CF-F046-D37C-82EBD2063777}" dt="2021-10-21T06:24:01.626" v="1192" actId="14100"/>
        <pc:sldMkLst>
          <pc:docMk/>
          <pc:sldMk cId="2179250864" sldId="317"/>
        </pc:sldMkLst>
        <pc:spChg chg="mod">
          <ac:chgData name="何路" userId="S::m09158023@o365.mcut.edu.tw::348fb45a-d8b2-4bea-b5b1-e0f2bea58a10" providerId="AD" clId="Web-{97B18E7A-B4CF-F046-D37C-82EBD2063777}" dt="2021-10-21T06:22:56.234" v="1173"/>
          <ac:spMkLst>
            <pc:docMk/>
            <pc:sldMk cId="2179250864" sldId="317"/>
            <ac:spMk id="2" creationId="{A4FFC28B-8303-4E2B-8FA6-90DCD52A8D11}"/>
          </ac:spMkLst>
        </pc:spChg>
        <pc:spChg chg="mod">
          <ac:chgData name="何路" userId="S::m09158023@o365.mcut.edu.tw::348fb45a-d8b2-4bea-b5b1-e0f2bea58a10" providerId="AD" clId="Web-{97B18E7A-B4CF-F046-D37C-82EBD2063777}" dt="2021-10-21T06:24:01.626" v="1192" actId="14100"/>
          <ac:spMkLst>
            <pc:docMk/>
            <pc:sldMk cId="2179250864" sldId="317"/>
            <ac:spMk id="3" creationId="{84A20752-5867-410C-8B34-7F8FD064095D}"/>
          </ac:spMkLst>
        </pc:spChg>
        <pc:spChg chg="mod">
          <ac:chgData name="何路" userId="S::m09158023@o365.mcut.edu.tw::348fb45a-d8b2-4bea-b5b1-e0f2bea58a10" providerId="AD" clId="Web-{97B18E7A-B4CF-F046-D37C-82EBD2063777}" dt="2021-10-21T06:22:51.827" v="1172"/>
          <ac:spMkLst>
            <pc:docMk/>
            <pc:sldMk cId="2179250864" sldId="317"/>
            <ac:spMk id="4" creationId="{486F554D-248D-4DDB-A72E-EDD6BBAA07D3}"/>
          </ac:spMkLst>
        </pc:spChg>
        <pc:spChg chg="mod">
          <ac:chgData name="何路" userId="S::m09158023@o365.mcut.edu.tw::348fb45a-d8b2-4bea-b5b1-e0f2bea58a10" providerId="AD" clId="Web-{97B18E7A-B4CF-F046-D37C-82EBD2063777}" dt="2021-10-21T06:22:20.702" v="1165"/>
          <ac:spMkLst>
            <pc:docMk/>
            <pc:sldMk cId="2179250864" sldId="317"/>
            <ac:spMk id="5" creationId="{4631E809-5213-4AE3-B693-69826E897359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6:22:04.514" v="1160"/>
          <ac:spMkLst>
            <pc:docMk/>
            <pc:sldMk cId="2179250864" sldId="317"/>
            <ac:spMk id="6" creationId="{E5310864-6130-4F4A-8485-0FDE5F378C3A}"/>
          </ac:spMkLst>
        </pc:spChg>
        <pc:spChg chg="mod">
          <ac:chgData name="何路" userId="S::m09158023@o365.mcut.edu.tw::348fb45a-d8b2-4bea-b5b1-e0f2bea58a10" providerId="AD" clId="Web-{97B18E7A-B4CF-F046-D37C-82EBD2063777}" dt="2021-10-21T06:22:59.156" v="1174"/>
          <ac:spMkLst>
            <pc:docMk/>
            <pc:sldMk cId="2179250864" sldId="317"/>
            <ac:spMk id="8" creationId="{CDEE18A5-D8BF-45FF-A07B-E52EEDAF15D6}"/>
          </ac:spMkLst>
        </pc:spChg>
        <pc:spChg chg="mod">
          <ac:chgData name="何路" userId="S::m09158023@o365.mcut.edu.tw::348fb45a-d8b2-4bea-b5b1-e0f2bea58a10" providerId="AD" clId="Web-{97B18E7A-B4CF-F046-D37C-82EBD2063777}" dt="2021-10-21T06:22:35.905" v="1169" actId="20577"/>
          <ac:spMkLst>
            <pc:docMk/>
            <pc:sldMk cId="2179250864" sldId="317"/>
            <ac:spMk id="10" creationId="{E629E8BA-4906-4E3F-96FA-79AB912F828E}"/>
          </ac:spMkLst>
        </pc:spChg>
        <pc:spChg chg="mod">
          <ac:chgData name="何路" userId="S::m09158023@o365.mcut.edu.tw::348fb45a-d8b2-4bea-b5b1-e0f2bea58a10" providerId="AD" clId="Web-{97B18E7A-B4CF-F046-D37C-82EBD2063777}" dt="2021-10-21T06:22:28.546" v="1167"/>
          <ac:spMkLst>
            <pc:docMk/>
            <pc:sldMk cId="2179250864" sldId="317"/>
            <ac:spMk id="11" creationId="{D2C19767-FE22-4B3C-863F-7DC94D26709B}"/>
          </ac:spMkLst>
        </pc:spChg>
        <pc:spChg chg="mod">
          <ac:chgData name="何路" userId="S::m09158023@o365.mcut.edu.tw::348fb45a-d8b2-4bea-b5b1-e0f2bea58a10" providerId="AD" clId="Web-{97B18E7A-B4CF-F046-D37C-82EBD2063777}" dt="2021-10-21T06:22:18.639" v="1164"/>
          <ac:spMkLst>
            <pc:docMk/>
            <pc:sldMk cId="2179250864" sldId="317"/>
            <ac:spMk id="12" creationId="{A729BBF2-E8FF-49EC-B9BE-8FF3C4989EBF}"/>
          </ac:spMkLst>
        </pc:spChg>
        <pc:spChg chg="mod">
          <ac:chgData name="何路" userId="S::m09158023@o365.mcut.edu.tw::348fb45a-d8b2-4bea-b5b1-e0f2bea58a10" providerId="AD" clId="Web-{97B18E7A-B4CF-F046-D37C-82EBD2063777}" dt="2021-10-21T06:22:39.093" v="1171" actId="20577"/>
          <ac:spMkLst>
            <pc:docMk/>
            <pc:sldMk cId="2179250864" sldId="317"/>
            <ac:spMk id="13" creationId="{A5C11E2E-5B82-4CCA-A07B-C5AF2B7B840D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6:23:28.484" v="1180"/>
          <ac:spMkLst>
            <pc:docMk/>
            <pc:sldMk cId="2179250864" sldId="317"/>
            <ac:spMk id="14" creationId="{7F24B1D5-B056-4872-9E7F-181C7D16B68A}"/>
          </ac:spMkLst>
        </pc:spChg>
        <pc:cxnChg chg="mod">
          <ac:chgData name="何路" userId="S::m09158023@o365.mcut.edu.tw::348fb45a-d8b2-4bea-b5b1-e0f2bea58a10" providerId="AD" clId="Web-{97B18E7A-B4CF-F046-D37C-82EBD2063777}" dt="2021-10-21T06:22:23.139" v="1166"/>
          <ac:cxnSpMkLst>
            <pc:docMk/>
            <pc:sldMk cId="2179250864" sldId="317"/>
            <ac:cxnSpMk id="7" creationId="{D942BD66-FB02-471E-AD60-B1576BFA895B}"/>
          </ac:cxnSpMkLst>
        </pc:cxnChg>
      </pc:sldChg>
      <pc:sldChg chg="addSp delSp modSp add replId">
        <pc:chgData name="何路" userId="S::m09158023@o365.mcut.edu.tw::348fb45a-d8b2-4bea-b5b1-e0f2bea58a10" providerId="AD" clId="Web-{97B18E7A-B4CF-F046-D37C-82EBD2063777}" dt="2021-10-21T06:20:23.199" v="1157" actId="20577"/>
        <pc:sldMkLst>
          <pc:docMk/>
          <pc:sldMk cId="3935132040" sldId="318"/>
        </pc:sldMkLst>
        <pc:spChg chg="del">
          <ac:chgData name="何路" userId="S::m09158023@o365.mcut.edu.tw::348fb45a-d8b2-4bea-b5b1-e0f2bea58a10" providerId="AD" clId="Web-{97B18E7A-B4CF-F046-D37C-82EBD2063777}" dt="2021-10-21T05:23:32.895" v="2"/>
          <ac:spMkLst>
            <pc:docMk/>
            <pc:sldMk cId="3935132040" sldId="318"/>
            <ac:spMk id="2" creationId="{A4FFC28B-8303-4E2B-8FA6-90DCD52A8D11}"/>
          </ac:spMkLst>
        </pc:spChg>
        <pc:spChg chg="mod">
          <ac:chgData name="何路" userId="S::m09158023@o365.mcut.edu.tw::348fb45a-d8b2-4bea-b5b1-e0f2bea58a10" providerId="AD" clId="Web-{97B18E7A-B4CF-F046-D37C-82EBD2063777}" dt="2021-10-21T05:51:13.491" v="696" actId="20577"/>
          <ac:spMkLst>
            <pc:docMk/>
            <pc:sldMk cId="3935132040" sldId="318"/>
            <ac:spMk id="3" creationId="{84A20752-5867-410C-8B34-7F8FD064095D}"/>
          </ac:spMkLst>
        </pc:spChg>
        <pc:spChg chg="del mod">
          <ac:chgData name="何路" userId="S::m09158023@o365.mcut.edu.tw::348fb45a-d8b2-4bea-b5b1-e0f2bea58a10" providerId="AD" clId="Web-{97B18E7A-B4CF-F046-D37C-82EBD2063777}" dt="2021-10-21T05:50:59.491" v="684"/>
          <ac:spMkLst>
            <pc:docMk/>
            <pc:sldMk cId="3935132040" sldId="318"/>
            <ac:spMk id="4" creationId="{486F554D-248D-4DDB-A72E-EDD6BBAA07D3}"/>
          </ac:spMkLst>
        </pc:spChg>
        <pc:spChg chg="del">
          <ac:chgData name="何路" userId="S::m09158023@o365.mcut.edu.tw::348fb45a-d8b2-4bea-b5b1-e0f2bea58a10" providerId="AD" clId="Web-{97B18E7A-B4CF-F046-D37C-82EBD2063777}" dt="2021-10-21T05:23:36.129" v="5"/>
          <ac:spMkLst>
            <pc:docMk/>
            <pc:sldMk cId="3935132040" sldId="318"/>
            <ac:spMk id="5" creationId="{4631E809-5213-4AE3-B693-69826E897359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27:05.337" v="34"/>
          <ac:spMkLst>
            <pc:docMk/>
            <pc:sldMk cId="3935132040" sldId="318"/>
            <ac:spMk id="6" creationId="{A5C857B0-8528-46E4-BA94-4316D7F2D23F}"/>
          </ac:spMkLst>
        </pc:spChg>
        <pc:spChg chg="del">
          <ac:chgData name="何路" userId="S::m09158023@o365.mcut.edu.tw::348fb45a-d8b2-4bea-b5b1-e0f2bea58a10" providerId="AD" clId="Web-{97B18E7A-B4CF-F046-D37C-82EBD2063777}" dt="2021-10-21T05:23:29.504" v="1"/>
          <ac:spMkLst>
            <pc:docMk/>
            <pc:sldMk cId="3935132040" sldId="318"/>
            <ac:spMk id="8" creationId="{CDEE18A5-D8BF-45FF-A07B-E52EEDAF15D6}"/>
          </ac:spMkLst>
        </pc:spChg>
        <pc:spChg chg="del">
          <ac:chgData name="何路" userId="S::m09158023@o365.mcut.edu.tw::348fb45a-d8b2-4bea-b5b1-e0f2bea58a10" providerId="AD" clId="Web-{97B18E7A-B4CF-F046-D37C-82EBD2063777}" dt="2021-10-21T05:23:36.817" v="6"/>
          <ac:spMkLst>
            <pc:docMk/>
            <pc:sldMk cId="3935132040" sldId="318"/>
            <ac:spMk id="10" creationId="{E629E8BA-4906-4E3F-96FA-79AB912F828E}"/>
          </ac:spMkLst>
        </pc:spChg>
        <pc:spChg chg="del">
          <ac:chgData name="何路" userId="S::m09158023@o365.mcut.edu.tw::348fb45a-d8b2-4bea-b5b1-e0f2bea58a10" providerId="AD" clId="Web-{97B18E7A-B4CF-F046-D37C-82EBD2063777}" dt="2021-10-21T05:23:34.348" v="3"/>
          <ac:spMkLst>
            <pc:docMk/>
            <pc:sldMk cId="3935132040" sldId="318"/>
            <ac:spMk id="11" creationId="{D2C19767-FE22-4B3C-863F-7DC94D26709B}"/>
          </ac:spMkLst>
        </pc:spChg>
        <pc:spChg chg="del">
          <ac:chgData name="何路" userId="S::m09158023@o365.mcut.edu.tw::348fb45a-d8b2-4bea-b5b1-e0f2bea58a10" providerId="AD" clId="Web-{97B18E7A-B4CF-F046-D37C-82EBD2063777}" dt="2021-10-21T05:23:39.020" v="8"/>
          <ac:spMkLst>
            <pc:docMk/>
            <pc:sldMk cId="3935132040" sldId="318"/>
            <ac:spMk id="12" creationId="{A729BBF2-E8FF-49EC-B9BE-8FF3C4989EBF}"/>
          </ac:spMkLst>
        </pc:spChg>
        <pc:spChg chg="del">
          <ac:chgData name="何路" userId="S::m09158023@o365.mcut.edu.tw::348fb45a-d8b2-4bea-b5b1-e0f2bea58a10" providerId="AD" clId="Web-{97B18E7A-B4CF-F046-D37C-82EBD2063777}" dt="2021-10-21T05:23:35.301" v="4"/>
          <ac:spMkLst>
            <pc:docMk/>
            <pc:sldMk cId="3935132040" sldId="318"/>
            <ac:spMk id="13" creationId="{A5C11E2E-5B82-4CCA-A07B-C5AF2B7B840D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24:33.365" v="33"/>
          <ac:spMkLst>
            <pc:docMk/>
            <pc:sldMk cId="3935132040" sldId="318"/>
            <ac:spMk id="14" creationId="{15C3D035-F639-44EA-ABC7-E58715C9AAF6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0:59.491" v="683"/>
          <ac:spMkLst>
            <pc:docMk/>
            <pc:sldMk cId="3935132040" sldId="318"/>
            <ac:spMk id="16" creationId="{5E7D2878-7E97-4171-9883-611A8E934C09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0:59.491" v="682"/>
          <ac:spMkLst>
            <pc:docMk/>
            <pc:sldMk cId="3935132040" sldId="318"/>
            <ac:spMk id="17" creationId="{0F2A4B80-DFAA-4CD6-809F-5AC2F2DAACD9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0:59.491" v="681"/>
          <ac:spMkLst>
            <pc:docMk/>
            <pc:sldMk cId="3935132040" sldId="318"/>
            <ac:spMk id="18" creationId="{8A53545A-0F32-49EC-AD4D-B8961DB996F8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0:59.491" v="680"/>
          <ac:spMkLst>
            <pc:docMk/>
            <pc:sldMk cId="3935132040" sldId="318"/>
            <ac:spMk id="19" creationId="{D6EF8636-B583-4538-A30F-7AF0B874BD23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31:34.999" v="112"/>
          <ac:spMkLst>
            <pc:docMk/>
            <pc:sldMk cId="3935132040" sldId="318"/>
            <ac:spMk id="20" creationId="{F5D5D05A-F6DF-4BFB-9933-EAF3263B44D4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31:33.655" v="111"/>
          <ac:spMkLst>
            <pc:docMk/>
            <pc:sldMk cId="3935132040" sldId="318"/>
            <ac:spMk id="21" creationId="{265CC899-5D65-4829-892F-F7A0E4899943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1:01.101" v="686"/>
          <ac:spMkLst>
            <pc:docMk/>
            <pc:sldMk cId="3935132040" sldId="318"/>
            <ac:spMk id="22" creationId="{289DF1DF-D725-467A-87F4-DE984A76FD2D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32:43.109" v="134"/>
          <ac:spMkLst>
            <pc:docMk/>
            <pc:sldMk cId="3935132040" sldId="318"/>
            <ac:spMk id="23" creationId="{89F520D5-0CB4-4D74-83AA-C37FDC545CE1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50:59.491" v="679"/>
          <ac:spMkLst>
            <pc:docMk/>
            <pc:sldMk cId="3935132040" sldId="318"/>
            <ac:spMk id="24" creationId="{9DBD9CFB-00B4-42F3-9E52-1661C93AE78E}"/>
          </ac:spMkLst>
        </pc:spChg>
        <pc:spChg chg="add del mod">
          <ac:chgData name="何路" userId="S::m09158023@o365.mcut.edu.tw::348fb45a-d8b2-4bea-b5b1-e0f2bea58a10" providerId="AD" clId="Web-{97B18E7A-B4CF-F046-D37C-82EBD2063777}" dt="2021-10-21T05:46:02.469" v="482"/>
          <ac:spMkLst>
            <pc:docMk/>
            <pc:sldMk cId="3935132040" sldId="318"/>
            <ac:spMk id="25" creationId="{C404CA0A-F55D-4917-9D0F-3927BCB702F9}"/>
          </ac:spMkLst>
        </pc:spChg>
        <pc:spChg chg="add mod">
          <ac:chgData name="何路" userId="S::m09158023@o365.mcut.edu.tw::348fb45a-d8b2-4bea-b5b1-e0f2bea58a10" providerId="AD" clId="Web-{97B18E7A-B4CF-F046-D37C-82EBD2063777}" dt="2021-10-21T06:20:09.902" v="1152" actId="20577"/>
          <ac:spMkLst>
            <pc:docMk/>
            <pc:sldMk cId="3935132040" sldId="318"/>
            <ac:spMk id="31" creationId="{4B39824C-2068-4FF9-A13A-1CC122AC5656}"/>
          </ac:spMkLst>
        </pc:spChg>
        <pc:spChg chg="add mod">
          <ac:chgData name="何路" userId="S::m09158023@o365.mcut.edu.tw::348fb45a-d8b2-4bea-b5b1-e0f2bea58a10" providerId="AD" clId="Web-{97B18E7A-B4CF-F046-D37C-82EBD2063777}" dt="2021-10-21T06:20:23.199" v="1157" actId="20577"/>
          <ac:spMkLst>
            <pc:docMk/>
            <pc:sldMk cId="3935132040" sldId="318"/>
            <ac:spMk id="33" creationId="{54BAA827-0A65-4E05-982C-3016D0F90C91}"/>
          </ac:spMkLst>
        </pc:spChg>
        <pc:picChg chg="del mod">
          <ac:chgData name="何路" userId="S::m09158023@o365.mcut.edu.tw::348fb45a-d8b2-4bea-b5b1-e0f2bea58a10" providerId="AD" clId="Web-{97B18E7A-B4CF-F046-D37C-82EBD2063777}" dt="2021-10-21T05:50:59.507" v="685"/>
          <ac:picMkLst>
            <pc:docMk/>
            <pc:sldMk cId="3935132040" sldId="318"/>
            <ac:picMk id="9" creationId="{7876670F-FA11-4BFD-9854-436DC9EBA1B3}"/>
          </ac:picMkLst>
        </pc:picChg>
        <pc:cxnChg chg="del">
          <ac:chgData name="何路" userId="S::m09158023@o365.mcut.edu.tw::348fb45a-d8b2-4bea-b5b1-e0f2bea58a10" providerId="AD" clId="Web-{97B18E7A-B4CF-F046-D37C-82EBD2063777}" dt="2021-10-21T05:23:37.864" v="7"/>
          <ac:cxnSpMkLst>
            <pc:docMk/>
            <pc:sldMk cId="3935132040" sldId="318"/>
            <ac:cxnSpMk id="7" creationId="{D942BD66-FB02-471E-AD60-B1576BFA895B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8"/>
          <ac:cxnSpMkLst>
            <pc:docMk/>
            <pc:sldMk cId="3935132040" sldId="318"/>
            <ac:cxnSpMk id="15" creationId="{AFC39A1F-3AEF-4BE6-911F-33CE3AFE5FAC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7"/>
          <ac:cxnSpMkLst>
            <pc:docMk/>
            <pc:sldMk cId="3935132040" sldId="318"/>
            <ac:cxnSpMk id="26" creationId="{0855CC56-306D-4622-95ED-C698F559443A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6"/>
          <ac:cxnSpMkLst>
            <pc:docMk/>
            <pc:sldMk cId="3935132040" sldId="318"/>
            <ac:cxnSpMk id="27" creationId="{90E1BE38-2BFE-4698-BE7E-14F37FB5330B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5"/>
          <ac:cxnSpMkLst>
            <pc:docMk/>
            <pc:sldMk cId="3935132040" sldId="318"/>
            <ac:cxnSpMk id="28" creationId="{37DA2C22-B8C0-457A-AA15-B48890A7BBA1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4"/>
          <ac:cxnSpMkLst>
            <pc:docMk/>
            <pc:sldMk cId="3935132040" sldId="318"/>
            <ac:cxnSpMk id="29" creationId="{6C508DD6-1F16-4F8F-8F50-6C85BE92779C}"/>
          </ac:cxnSpMkLst>
        </pc:cxnChg>
        <pc:cxnChg chg="add del mod">
          <ac:chgData name="何路" userId="S::m09158023@o365.mcut.edu.tw::348fb45a-d8b2-4bea-b5b1-e0f2bea58a10" providerId="AD" clId="Web-{97B18E7A-B4CF-F046-D37C-82EBD2063777}" dt="2021-10-21T05:50:59.491" v="673"/>
          <ac:cxnSpMkLst>
            <pc:docMk/>
            <pc:sldMk cId="3935132040" sldId="318"/>
            <ac:cxnSpMk id="30" creationId="{7DE57EFA-B993-4B89-ADBF-44B847D0660F}"/>
          </ac:cxnSpMkLst>
        </pc:cxnChg>
      </pc:sldChg>
      <pc:sldChg chg="addSp delSp modSp add replId">
        <pc:chgData name="何路" userId="S::m09158023@o365.mcut.edu.tw::348fb45a-d8b2-4bea-b5b1-e0f2bea58a10" providerId="AD" clId="Web-{97B18E7A-B4CF-F046-D37C-82EBD2063777}" dt="2021-10-21T06:37:13.283" v="1214" actId="20577"/>
        <pc:sldMkLst>
          <pc:docMk/>
          <pc:sldMk cId="684153241" sldId="319"/>
        </pc:sldMkLst>
        <pc:spChg chg="add mod">
          <ac:chgData name="何路" userId="S::m09158023@o365.mcut.edu.tw::348fb45a-d8b2-4bea-b5b1-e0f2bea58a10" providerId="AD" clId="Web-{97B18E7A-B4CF-F046-D37C-82EBD2063777}" dt="2021-10-21T05:56:05.732" v="789" actId="1076"/>
          <ac:spMkLst>
            <pc:docMk/>
            <pc:sldMk cId="684153241" sldId="319"/>
            <ac:spMk id="2" creationId="{59B6A315-D586-4557-82B2-748649F3AC65}"/>
          </ac:spMkLst>
        </pc:spChg>
        <pc:spChg chg="mod">
          <ac:chgData name="何路" userId="S::m09158023@o365.mcut.edu.tw::348fb45a-d8b2-4bea-b5b1-e0f2bea58a10" providerId="AD" clId="Web-{97B18E7A-B4CF-F046-D37C-82EBD2063777}" dt="2021-10-21T06:37:13.283" v="1214" actId="20577"/>
          <ac:spMkLst>
            <pc:docMk/>
            <pc:sldMk cId="684153241" sldId="319"/>
            <ac:spMk id="3" creationId="{84A20752-5867-410C-8B34-7F8FD064095D}"/>
          </ac:spMkLst>
        </pc:spChg>
        <pc:spChg chg="del">
          <ac:chgData name="何路" userId="S::m09158023@o365.mcut.edu.tw::348fb45a-d8b2-4bea-b5b1-e0f2bea58a10" providerId="AD" clId="Web-{97B18E7A-B4CF-F046-D37C-82EBD2063777}" dt="2021-10-21T05:52:03.852" v="713"/>
          <ac:spMkLst>
            <pc:docMk/>
            <pc:sldMk cId="684153241" sldId="319"/>
            <ac:spMk id="4" creationId="{486F554D-248D-4DDB-A72E-EDD6BBAA07D3}"/>
          </ac:spMkLst>
        </pc:spChg>
        <pc:spChg chg="del">
          <ac:chgData name="何路" userId="S::m09158023@o365.mcut.edu.tw::348fb45a-d8b2-4bea-b5b1-e0f2bea58a10" providerId="AD" clId="Web-{97B18E7A-B4CF-F046-D37C-82EBD2063777}" dt="2021-10-21T05:52:02.633" v="711"/>
          <ac:spMkLst>
            <pc:docMk/>
            <pc:sldMk cId="684153241" sldId="319"/>
            <ac:spMk id="16" creationId="{5E7D2878-7E97-4171-9883-611A8E934C09}"/>
          </ac:spMkLst>
        </pc:spChg>
        <pc:spChg chg="del">
          <ac:chgData name="何路" userId="S::m09158023@o365.mcut.edu.tw::348fb45a-d8b2-4bea-b5b1-e0f2bea58a10" providerId="AD" clId="Web-{97B18E7A-B4CF-F046-D37C-82EBD2063777}" dt="2021-10-21T05:52:02.633" v="710"/>
          <ac:spMkLst>
            <pc:docMk/>
            <pc:sldMk cId="684153241" sldId="319"/>
            <ac:spMk id="17" creationId="{0F2A4B80-DFAA-4CD6-809F-5AC2F2DAACD9}"/>
          </ac:spMkLst>
        </pc:spChg>
        <pc:spChg chg="del">
          <ac:chgData name="何路" userId="S::m09158023@o365.mcut.edu.tw::348fb45a-d8b2-4bea-b5b1-e0f2bea58a10" providerId="AD" clId="Web-{97B18E7A-B4CF-F046-D37C-82EBD2063777}" dt="2021-10-21T05:52:04.680" v="714"/>
          <ac:spMkLst>
            <pc:docMk/>
            <pc:sldMk cId="684153241" sldId="319"/>
            <ac:spMk id="18" creationId="{8A53545A-0F32-49EC-AD4D-B8961DB996F8}"/>
          </ac:spMkLst>
        </pc:spChg>
        <pc:spChg chg="del">
          <ac:chgData name="何路" userId="S::m09158023@o365.mcut.edu.tw::348fb45a-d8b2-4bea-b5b1-e0f2bea58a10" providerId="AD" clId="Web-{97B18E7A-B4CF-F046-D37C-82EBD2063777}" dt="2021-10-21T05:52:02.633" v="709"/>
          <ac:spMkLst>
            <pc:docMk/>
            <pc:sldMk cId="684153241" sldId="319"/>
            <ac:spMk id="19" creationId="{D6EF8636-B583-4538-A30F-7AF0B874BD23}"/>
          </ac:spMkLst>
        </pc:spChg>
        <pc:spChg chg="del">
          <ac:chgData name="何路" userId="S::m09158023@o365.mcut.edu.tw::348fb45a-d8b2-4bea-b5b1-e0f2bea58a10" providerId="AD" clId="Web-{97B18E7A-B4CF-F046-D37C-82EBD2063777}" dt="2021-10-21T05:52:02.633" v="708"/>
          <ac:spMkLst>
            <pc:docMk/>
            <pc:sldMk cId="684153241" sldId="319"/>
            <ac:spMk id="22" creationId="{289DF1DF-D725-467A-87F4-DE984A76FD2D}"/>
          </ac:spMkLst>
        </pc:spChg>
        <pc:spChg chg="del">
          <ac:chgData name="何路" userId="S::m09158023@o365.mcut.edu.tw::348fb45a-d8b2-4bea-b5b1-e0f2bea58a10" providerId="AD" clId="Web-{97B18E7A-B4CF-F046-D37C-82EBD2063777}" dt="2021-10-21T05:52:05.211" v="715"/>
          <ac:spMkLst>
            <pc:docMk/>
            <pc:sldMk cId="684153241" sldId="319"/>
            <ac:spMk id="24" creationId="{9DBD9CFB-00B4-42F3-9E52-1661C93AE78E}"/>
          </ac:spMkLst>
        </pc:spChg>
        <pc:spChg chg="mod">
          <ac:chgData name="何路" userId="S::m09158023@o365.mcut.edu.tw::348fb45a-d8b2-4bea-b5b1-e0f2bea58a10" providerId="AD" clId="Web-{97B18E7A-B4CF-F046-D37C-82EBD2063777}" dt="2021-10-21T06:35:35.187" v="1195" actId="20577"/>
          <ac:spMkLst>
            <pc:docMk/>
            <pc:sldMk cId="684153241" sldId="319"/>
            <ac:spMk id="25" creationId="{C404CA0A-F55D-4917-9D0F-3927BCB702F9}"/>
          </ac:spMkLst>
        </pc:spChg>
        <pc:picChg chg="del">
          <ac:chgData name="何路" userId="S::m09158023@o365.mcut.edu.tw::348fb45a-d8b2-4bea-b5b1-e0f2bea58a10" providerId="AD" clId="Web-{97B18E7A-B4CF-F046-D37C-82EBD2063777}" dt="2021-10-21T05:52:02.633" v="712"/>
          <ac:picMkLst>
            <pc:docMk/>
            <pc:sldMk cId="684153241" sldId="319"/>
            <ac:picMk id="9" creationId="{7876670F-FA11-4BFD-9854-436DC9EBA1B3}"/>
          </ac:picMkLst>
        </pc:picChg>
        <pc:cxnChg chg="add del mod">
          <ac:chgData name="何路" userId="S::m09158023@o365.mcut.edu.tw::348fb45a-d8b2-4bea-b5b1-e0f2bea58a10" providerId="AD" clId="Web-{97B18E7A-B4CF-F046-D37C-82EBD2063777}" dt="2021-10-21T05:57:15.421" v="799"/>
          <ac:cxnSpMkLst>
            <pc:docMk/>
            <pc:sldMk cId="684153241" sldId="319"/>
            <ac:cxnSpMk id="5" creationId="{A7755F47-4C8A-4291-90A8-A00F1977BBB3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7"/>
          <ac:cxnSpMkLst>
            <pc:docMk/>
            <pc:sldMk cId="684153241" sldId="319"/>
            <ac:cxnSpMk id="15" creationId="{AFC39A1F-3AEF-4BE6-911F-33CE3AFE5FAC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6"/>
          <ac:cxnSpMkLst>
            <pc:docMk/>
            <pc:sldMk cId="684153241" sldId="319"/>
            <ac:cxnSpMk id="26" creationId="{0855CC56-306D-4622-95ED-C698F559443A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5"/>
          <ac:cxnSpMkLst>
            <pc:docMk/>
            <pc:sldMk cId="684153241" sldId="319"/>
            <ac:cxnSpMk id="27" creationId="{90E1BE38-2BFE-4698-BE7E-14F37FB5330B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4"/>
          <ac:cxnSpMkLst>
            <pc:docMk/>
            <pc:sldMk cId="684153241" sldId="319"/>
            <ac:cxnSpMk id="28" creationId="{37DA2C22-B8C0-457A-AA15-B48890A7BBA1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3"/>
          <ac:cxnSpMkLst>
            <pc:docMk/>
            <pc:sldMk cId="684153241" sldId="319"/>
            <ac:cxnSpMk id="29" creationId="{6C508DD6-1F16-4F8F-8F50-6C85BE92779C}"/>
          </ac:cxnSpMkLst>
        </pc:cxnChg>
        <pc:cxnChg chg="del">
          <ac:chgData name="何路" userId="S::m09158023@o365.mcut.edu.tw::348fb45a-d8b2-4bea-b5b1-e0f2bea58a10" providerId="AD" clId="Web-{97B18E7A-B4CF-F046-D37C-82EBD2063777}" dt="2021-10-21T05:52:02.633" v="702"/>
          <ac:cxnSpMkLst>
            <pc:docMk/>
            <pc:sldMk cId="684153241" sldId="319"/>
            <ac:cxnSpMk id="30" creationId="{7DE57EFA-B993-4B89-ADBF-44B847D0660F}"/>
          </ac:cxnSpMkLst>
        </pc:cxnChg>
      </pc:sldChg>
      <pc:sldChg chg="addSp delSp modSp add replId">
        <pc:chgData name="何路" userId="S::m09158023@o365.mcut.edu.tw::348fb45a-d8b2-4bea-b5b1-e0f2bea58a10" providerId="AD" clId="Web-{97B18E7A-B4CF-F046-D37C-82EBD2063777}" dt="2021-10-21T06:07:42.043" v="1032" actId="1076"/>
        <pc:sldMkLst>
          <pc:docMk/>
          <pc:sldMk cId="3494428941" sldId="320"/>
        </pc:sldMkLst>
        <pc:spChg chg="add mod">
          <ac:chgData name="何路" userId="S::m09158023@o365.mcut.edu.tw::348fb45a-d8b2-4bea-b5b1-e0f2bea58a10" providerId="AD" clId="Web-{97B18E7A-B4CF-F046-D37C-82EBD2063777}" dt="2021-10-21T06:05:43.978" v="971" actId="14100"/>
          <ac:spMkLst>
            <pc:docMk/>
            <pc:sldMk cId="3494428941" sldId="320"/>
            <ac:spMk id="2" creationId="{B858B3C1-8DA8-45C0-A8DE-E5B41AA753C5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37" v="805" actId="1076"/>
          <ac:spMkLst>
            <pc:docMk/>
            <pc:sldMk cId="3494428941" sldId="320"/>
            <ac:spMk id="4" creationId="{486F554D-248D-4DDB-A72E-EDD6BBAA07D3}"/>
          </ac:spMkLst>
        </pc:spChg>
        <pc:spChg chg="add mod">
          <ac:chgData name="何路" userId="S::m09158023@o365.mcut.edu.tw::348fb45a-d8b2-4bea-b5b1-e0f2bea58a10" providerId="AD" clId="Web-{97B18E7A-B4CF-F046-D37C-82EBD2063777}" dt="2021-10-21T06:06:03.010" v="979" actId="20577"/>
          <ac:spMkLst>
            <pc:docMk/>
            <pc:sldMk cId="3494428941" sldId="320"/>
            <ac:spMk id="5" creationId="{EBA5EB37-EEE2-4D30-A15F-67AA0D8F1ED8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37" v="806" actId="1076"/>
          <ac:spMkLst>
            <pc:docMk/>
            <pc:sldMk cId="3494428941" sldId="320"/>
            <ac:spMk id="16" creationId="{5E7D2878-7E97-4171-9883-611A8E934C09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37" v="807" actId="1076"/>
          <ac:spMkLst>
            <pc:docMk/>
            <pc:sldMk cId="3494428941" sldId="320"/>
            <ac:spMk id="17" creationId="{0F2A4B80-DFAA-4CD6-809F-5AC2F2DAACD9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52" v="808" actId="1076"/>
          <ac:spMkLst>
            <pc:docMk/>
            <pc:sldMk cId="3494428941" sldId="320"/>
            <ac:spMk id="18" creationId="{8A53545A-0F32-49EC-AD4D-B8961DB996F8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52" v="809" actId="1076"/>
          <ac:spMkLst>
            <pc:docMk/>
            <pc:sldMk cId="3494428941" sldId="320"/>
            <ac:spMk id="19" creationId="{D6EF8636-B583-4538-A30F-7AF0B874BD23}"/>
          </ac:spMkLst>
        </pc:spChg>
        <pc:spChg chg="add mod">
          <ac:chgData name="何路" userId="S::m09158023@o365.mcut.edu.tw::348fb45a-d8b2-4bea-b5b1-e0f2bea58a10" providerId="AD" clId="Web-{97B18E7A-B4CF-F046-D37C-82EBD2063777}" dt="2021-10-21T06:05:28.462" v="967" actId="1076"/>
          <ac:spMkLst>
            <pc:docMk/>
            <pc:sldMk cId="3494428941" sldId="320"/>
            <ac:spMk id="20" creationId="{0D551F3C-19A0-4E19-9CE1-D914EAF9E213}"/>
          </ac:spMkLst>
        </pc:spChg>
        <pc:spChg chg="mod">
          <ac:chgData name="何路" userId="S::m09158023@o365.mcut.edu.tw::348fb45a-d8b2-4bea-b5b1-e0f2bea58a10" providerId="AD" clId="Web-{97B18E7A-B4CF-F046-D37C-82EBD2063777}" dt="2021-10-21T06:05:39.541" v="970" actId="20577"/>
          <ac:spMkLst>
            <pc:docMk/>
            <pc:sldMk cId="3494428941" sldId="320"/>
            <ac:spMk id="22" creationId="{289DF1DF-D725-467A-87F4-DE984A76FD2D}"/>
          </ac:spMkLst>
        </pc:spChg>
        <pc:spChg chg="add mod">
          <ac:chgData name="何路" userId="S::m09158023@o365.mcut.edu.tw::348fb45a-d8b2-4bea-b5b1-e0f2bea58a10" providerId="AD" clId="Web-{97B18E7A-B4CF-F046-D37C-82EBD2063777}" dt="2021-10-21T06:07:42.043" v="1032" actId="1076"/>
          <ac:spMkLst>
            <pc:docMk/>
            <pc:sldMk cId="3494428941" sldId="320"/>
            <ac:spMk id="23" creationId="{E2E1198E-AF08-4D3A-8A56-2A64E82D6474}"/>
          </ac:spMkLst>
        </pc:spChg>
        <pc:spChg chg="mod">
          <ac:chgData name="何路" userId="S::m09158023@o365.mcut.edu.tw::348fb45a-d8b2-4bea-b5b1-e0f2bea58a10" providerId="AD" clId="Web-{97B18E7A-B4CF-F046-D37C-82EBD2063777}" dt="2021-10-21T05:57:38.468" v="811" actId="1076"/>
          <ac:spMkLst>
            <pc:docMk/>
            <pc:sldMk cId="3494428941" sldId="320"/>
            <ac:spMk id="24" creationId="{9DBD9CFB-00B4-42F3-9E52-1661C93AE78E}"/>
          </ac:spMkLst>
        </pc:spChg>
        <pc:spChg chg="add mod">
          <ac:chgData name="何路" userId="S::m09158023@o365.mcut.edu.tw::348fb45a-d8b2-4bea-b5b1-e0f2bea58a10" providerId="AD" clId="Web-{97B18E7A-B4CF-F046-D37C-82EBD2063777}" dt="2021-10-21T06:07:34.480" v="1030" actId="14100"/>
          <ac:spMkLst>
            <pc:docMk/>
            <pc:sldMk cId="3494428941" sldId="320"/>
            <ac:spMk id="25" creationId="{073B18C3-58BC-40AE-AA7E-8755EEAA7EEA}"/>
          </ac:spMkLst>
        </pc:spChg>
        <pc:spChg chg="del mod">
          <ac:chgData name="何路" userId="S::m09158023@o365.mcut.edu.tw::348fb45a-d8b2-4bea-b5b1-e0f2bea58a10" providerId="AD" clId="Web-{97B18E7A-B4CF-F046-D37C-82EBD2063777}" dt="2021-10-21T05:57:30.702" v="803"/>
          <ac:spMkLst>
            <pc:docMk/>
            <pc:sldMk cId="3494428941" sldId="320"/>
            <ac:spMk id="31" creationId="{4B39824C-2068-4FF9-A13A-1CC122AC5656}"/>
          </ac:spMkLst>
        </pc:spChg>
        <pc:picChg chg="mod">
          <ac:chgData name="何路" userId="S::m09158023@o365.mcut.edu.tw::348fb45a-d8b2-4bea-b5b1-e0f2bea58a10" providerId="AD" clId="Web-{97B18E7A-B4CF-F046-D37C-82EBD2063777}" dt="2021-10-21T05:57:38.421" v="804" actId="1076"/>
          <ac:picMkLst>
            <pc:docMk/>
            <pc:sldMk cId="3494428941" sldId="320"/>
            <ac:picMk id="9" creationId="{7876670F-FA11-4BFD-9854-436DC9EBA1B3}"/>
          </ac:picMkLst>
        </pc:picChg>
        <pc:cxnChg chg="mod">
          <ac:chgData name="何路" userId="S::m09158023@o365.mcut.edu.tw::348fb45a-d8b2-4bea-b5b1-e0f2bea58a10" providerId="AD" clId="Web-{97B18E7A-B4CF-F046-D37C-82EBD2063777}" dt="2021-10-21T05:57:38.484" v="812" actId="1076"/>
          <ac:cxnSpMkLst>
            <pc:docMk/>
            <pc:sldMk cId="3494428941" sldId="320"/>
            <ac:cxnSpMk id="15" creationId="{AFC39A1F-3AEF-4BE6-911F-33CE3AFE5FAC}"/>
          </ac:cxnSpMkLst>
        </pc:cxnChg>
        <pc:cxnChg chg="add mod">
          <ac:chgData name="何路" userId="S::m09158023@o365.mcut.edu.tw::348fb45a-d8b2-4bea-b5b1-e0f2bea58a10" providerId="AD" clId="Web-{97B18E7A-B4CF-F046-D37C-82EBD2063777}" dt="2021-10-21T06:05:31.415" v="969" actId="14100"/>
          <ac:cxnSpMkLst>
            <pc:docMk/>
            <pc:sldMk cId="3494428941" sldId="320"/>
            <ac:cxnSpMk id="21" creationId="{A4F4B4CD-72ED-4CDA-8803-2B0DBB5990B0}"/>
          </ac:cxnSpMkLst>
        </pc:cxnChg>
        <pc:cxnChg chg="mod">
          <ac:chgData name="何路" userId="S::m09158023@o365.mcut.edu.tw::348fb45a-d8b2-4bea-b5b1-e0f2bea58a10" providerId="AD" clId="Web-{97B18E7A-B4CF-F046-D37C-82EBD2063777}" dt="2021-10-21T05:57:38.484" v="813" actId="1076"/>
          <ac:cxnSpMkLst>
            <pc:docMk/>
            <pc:sldMk cId="3494428941" sldId="320"/>
            <ac:cxnSpMk id="26" creationId="{0855CC56-306D-4622-95ED-C698F559443A}"/>
          </ac:cxnSpMkLst>
        </pc:cxnChg>
        <pc:cxnChg chg="mod">
          <ac:chgData name="何路" userId="S::m09158023@o365.mcut.edu.tw::348fb45a-d8b2-4bea-b5b1-e0f2bea58a10" providerId="AD" clId="Web-{97B18E7A-B4CF-F046-D37C-82EBD2063777}" dt="2021-10-21T05:57:38.484" v="814" actId="1076"/>
          <ac:cxnSpMkLst>
            <pc:docMk/>
            <pc:sldMk cId="3494428941" sldId="320"/>
            <ac:cxnSpMk id="27" creationId="{90E1BE38-2BFE-4698-BE7E-14F37FB5330B}"/>
          </ac:cxnSpMkLst>
        </pc:cxnChg>
        <pc:cxnChg chg="mod">
          <ac:chgData name="何路" userId="S::m09158023@o365.mcut.edu.tw::348fb45a-d8b2-4bea-b5b1-e0f2bea58a10" providerId="AD" clId="Web-{97B18E7A-B4CF-F046-D37C-82EBD2063777}" dt="2021-10-21T05:57:38.499" v="815" actId="1076"/>
          <ac:cxnSpMkLst>
            <pc:docMk/>
            <pc:sldMk cId="3494428941" sldId="320"/>
            <ac:cxnSpMk id="28" creationId="{37DA2C22-B8C0-457A-AA15-B48890A7BBA1}"/>
          </ac:cxnSpMkLst>
        </pc:cxnChg>
        <pc:cxnChg chg="mod">
          <ac:chgData name="何路" userId="S::m09158023@o365.mcut.edu.tw::348fb45a-d8b2-4bea-b5b1-e0f2bea58a10" providerId="AD" clId="Web-{97B18E7A-B4CF-F046-D37C-82EBD2063777}" dt="2021-10-21T05:57:38.499" v="816" actId="1076"/>
          <ac:cxnSpMkLst>
            <pc:docMk/>
            <pc:sldMk cId="3494428941" sldId="320"/>
            <ac:cxnSpMk id="29" creationId="{6C508DD6-1F16-4F8F-8F50-6C85BE92779C}"/>
          </ac:cxnSpMkLst>
        </pc:cxnChg>
        <pc:cxnChg chg="mod">
          <ac:chgData name="何路" userId="S::m09158023@o365.mcut.edu.tw::348fb45a-d8b2-4bea-b5b1-e0f2bea58a10" providerId="AD" clId="Web-{97B18E7A-B4CF-F046-D37C-82EBD2063777}" dt="2021-10-21T05:57:38.515" v="817" actId="1076"/>
          <ac:cxnSpMkLst>
            <pc:docMk/>
            <pc:sldMk cId="3494428941" sldId="320"/>
            <ac:cxnSpMk id="30" creationId="{7DE57EFA-B993-4B89-ADBF-44B847D0660F}"/>
          </ac:cxnSpMkLst>
        </pc:cxnChg>
      </pc:sldChg>
      <pc:sldChg chg="addSp delSp modSp add replId">
        <pc:chgData name="何路" userId="S::m09158023@o365.mcut.edu.tw::348fb45a-d8b2-4bea-b5b1-e0f2bea58a10" providerId="AD" clId="Web-{97B18E7A-B4CF-F046-D37C-82EBD2063777}" dt="2021-10-21T06:19:23.323" v="1142" actId="1076"/>
        <pc:sldMkLst>
          <pc:docMk/>
          <pc:sldMk cId="723922779" sldId="321"/>
        </pc:sldMkLst>
        <pc:spChg chg="mod">
          <ac:chgData name="何路" userId="S::m09158023@o365.mcut.edu.tw::348fb45a-d8b2-4bea-b5b1-e0f2bea58a10" providerId="AD" clId="Web-{97B18E7A-B4CF-F046-D37C-82EBD2063777}" dt="2021-10-21T06:18:59.760" v="1134" actId="1076"/>
          <ac:spMkLst>
            <pc:docMk/>
            <pc:sldMk cId="723922779" sldId="321"/>
            <ac:spMk id="2" creationId="{59B6A315-D586-4557-82B2-748649F3AC65}"/>
          </ac:spMkLst>
        </pc:spChg>
        <pc:spChg chg="mod">
          <ac:chgData name="何路" userId="S::m09158023@o365.mcut.edu.tw::348fb45a-d8b2-4bea-b5b1-e0f2bea58a10" providerId="AD" clId="Web-{97B18E7A-B4CF-F046-D37C-82EBD2063777}" dt="2021-10-21T06:09:10.092" v="1047" actId="20577"/>
          <ac:spMkLst>
            <pc:docMk/>
            <pc:sldMk cId="723922779" sldId="321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7:31.789" v="1105" actId="1076"/>
          <ac:spMkLst>
            <pc:docMk/>
            <pc:sldMk cId="723922779" sldId="321"/>
            <ac:spMk id="4" creationId="{348BCAC7-E3D4-4A6D-A889-9FA01C0E59C0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7:37.133" v="1109" actId="1076"/>
          <ac:spMkLst>
            <pc:docMk/>
            <pc:sldMk cId="723922779" sldId="321"/>
            <ac:spMk id="6" creationId="{EAD5BB57-4A3F-4A2D-9A26-26C0B36299AE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9:19.964" v="1140" actId="1076"/>
          <ac:spMkLst>
            <pc:docMk/>
            <pc:sldMk cId="723922779" sldId="321"/>
            <ac:spMk id="7" creationId="{ADB50291-7BA0-4651-A490-2663C452F42E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9:23.323" v="1142" actId="1076"/>
          <ac:spMkLst>
            <pc:docMk/>
            <pc:sldMk cId="723922779" sldId="321"/>
            <ac:spMk id="8" creationId="{50BAB0F2-F087-42F7-B3FB-06C676D27E3A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8:59.776" v="1135" actId="1076"/>
          <ac:spMkLst>
            <pc:docMk/>
            <pc:sldMk cId="723922779" sldId="321"/>
            <ac:spMk id="9" creationId="{A939D345-2C73-484C-A6FE-C771B4F61FCD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8:59.791" v="1136" actId="1076"/>
          <ac:spMkLst>
            <pc:docMk/>
            <pc:sldMk cId="723922779" sldId="321"/>
            <ac:spMk id="10" creationId="{09C1E712-E4EC-4812-AAD9-16E226F43077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8:59.807" v="1138" actId="1076"/>
          <ac:spMkLst>
            <pc:docMk/>
            <pc:sldMk cId="723922779" sldId="321"/>
            <ac:spMk id="12" creationId="{1B5663CD-670B-46B2-A53A-32CF95819D8B}"/>
          </ac:spMkLst>
        </pc:spChg>
        <pc:spChg chg="add mod">
          <ac:chgData name="何路" userId="S::m09158023@o365.mcut.edu.tw::348fb45a-d8b2-4bea-b5b1-e0f2bea58a10" providerId="AD" clId="Web-{97B18E7A-B4CF-F046-D37C-82EBD2063777}" dt="2021-10-21T06:18:59.823" v="1139" actId="1076"/>
          <ac:spMkLst>
            <pc:docMk/>
            <pc:sldMk cId="723922779" sldId="321"/>
            <ac:spMk id="13" creationId="{CEC7D85C-6D9A-4801-9C70-A8B56610F772}"/>
          </ac:spMkLst>
        </pc:spChg>
        <pc:spChg chg="del">
          <ac:chgData name="何路" userId="S::m09158023@o365.mcut.edu.tw::348fb45a-d8b2-4bea-b5b1-e0f2bea58a10" providerId="AD" clId="Web-{97B18E7A-B4CF-F046-D37C-82EBD2063777}" dt="2021-10-21T06:09:12.764" v="1048"/>
          <ac:spMkLst>
            <pc:docMk/>
            <pc:sldMk cId="723922779" sldId="321"/>
            <ac:spMk id="25" creationId="{C404CA0A-F55D-4917-9D0F-3927BCB702F9}"/>
          </ac:spMkLst>
        </pc:spChg>
        <pc:cxnChg chg="del">
          <ac:chgData name="何路" userId="S::m09158023@o365.mcut.edu.tw::348fb45a-d8b2-4bea-b5b1-e0f2bea58a10" providerId="AD" clId="Web-{97B18E7A-B4CF-F046-D37C-82EBD2063777}" dt="2021-10-21T06:09:14.326" v="1049"/>
          <ac:cxnSpMkLst>
            <pc:docMk/>
            <pc:sldMk cId="723922779" sldId="321"/>
            <ac:cxnSpMk id="5" creationId="{A7755F47-4C8A-4291-90A8-A00F1977BBB3}"/>
          </ac:cxnSpMkLst>
        </pc:cxnChg>
        <pc:cxnChg chg="add mod">
          <ac:chgData name="何路" userId="S::m09158023@o365.mcut.edu.tw::348fb45a-d8b2-4bea-b5b1-e0f2bea58a10" providerId="AD" clId="Web-{97B18E7A-B4CF-F046-D37C-82EBD2063777}" dt="2021-10-21T06:18:59.807" v="1137" actId="1076"/>
          <ac:cxnSpMkLst>
            <pc:docMk/>
            <pc:sldMk cId="723922779" sldId="321"/>
            <ac:cxnSpMk id="11" creationId="{AB8BFFBE-1B16-4C0C-9233-B3E2FDC9DDC0}"/>
          </ac:cxnSpMkLst>
        </pc:cxnChg>
      </pc:sldChg>
    </pc:docChg>
  </pc:docChgLst>
  <pc:docChgLst>
    <pc:chgData name="何路" userId="S::m09158023@o365.mcut.edu.tw::348fb45a-d8b2-4bea-b5b1-e0f2bea58a10" providerId="AD" clId="Web-{5B390E08-5EF3-1B53-AD6E-953A461D90D8}"/>
    <pc:docChg chg="modSld sldOrd">
      <pc:chgData name="何路" userId="S::m09158023@o365.mcut.edu.tw::348fb45a-d8b2-4bea-b5b1-e0f2bea58a10" providerId="AD" clId="Web-{5B390E08-5EF3-1B53-AD6E-953A461D90D8}" dt="2021-09-23T01:57:14.275" v="216" actId="20577"/>
      <pc:docMkLst>
        <pc:docMk/>
      </pc:docMkLst>
      <pc:sldChg chg="addSp delSp modSp ord">
        <pc:chgData name="何路" userId="S::m09158023@o365.mcut.edu.tw::348fb45a-d8b2-4bea-b5b1-e0f2bea58a10" providerId="AD" clId="Web-{5B390E08-5EF3-1B53-AD6E-953A461D90D8}" dt="2021-09-23T01:39:49.914" v="174" actId="20577"/>
        <pc:sldMkLst>
          <pc:docMk/>
          <pc:sldMk cId="795138685" sldId="295"/>
        </pc:sldMkLst>
        <pc:spChg chg="add del mod">
          <ac:chgData name="何路" userId="S::m09158023@o365.mcut.edu.tw::348fb45a-d8b2-4bea-b5b1-e0f2bea58a10" providerId="AD" clId="Web-{5B390E08-5EF3-1B53-AD6E-953A461D90D8}" dt="2021-09-23T01:26:12.307" v="11"/>
          <ac:spMkLst>
            <pc:docMk/>
            <pc:sldMk cId="795138685" sldId="295"/>
            <ac:spMk id="2" creationId="{1E3EA5F5-7B3C-4A63-9F3C-4CAA47A6FC05}"/>
          </ac:spMkLst>
        </pc:spChg>
        <pc:spChg chg="add del mod">
          <ac:chgData name="何路" userId="S::m09158023@o365.mcut.edu.tw::348fb45a-d8b2-4bea-b5b1-e0f2bea58a10" providerId="AD" clId="Web-{5B390E08-5EF3-1B53-AD6E-953A461D90D8}" dt="2021-09-23T01:30:59.639" v="120"/>
          <ac:spMkLst>
            <pc:docMk/>
            <pc:sldMk cId="795138685" sldId="295"/>
            <ac:spMk id="3" creationId="{ACD29D81-A3E2-4029-97E5-A85A3EA04461}"/>
          </ac:spMkLst>
        </pc:spChg>
        <pc:spChg chg="mod">
          <ac:chgData name="何路" userId="S::m09158023@o365.mcut.edu.tw::348fb45a-d8b2-4bea-b5b1-e0f2bea58a10" providerId="AD" clId="Web-{5B390E08-5EF3-1B53-AD6E-953A461D90D8}" dt="2021-09-23T01:39:49.914" v="174" actId="20577"/>
          <ac:spMkLst>
            <pc:docMk/>
            <pc:sldMk cId="795138685" sldId="295"/>
            <ac:spMk id="4" creationId="{AE97A761-C93D-44F6-8C44-3F02EE56E322}"/>
          </ac:spMkLst>
        </pc:spChg>
        <pc:spChg chg="add mod">
          <ac:chgData name="何路" userId="S::m09158023@o365.mcut.edu.tw::348fb45a-d8b2-4bea-b5b1-e0f2bea58a10" providerId="AD" clId="Web-{5B390E08-5EF3-1B53-AD6E-953A461D90D8}" dt="2021-09-23T01:37:44.537" v="166" actId="1076"/>
          <ac:spMkLst>
            <pc:docMk/>
            <pc:sldMk cId="795138685" sldId="295"/>
            <ac:spMk id="5" creationId="{81CB38FF-16E5-46E9-8DB0-71B96A8F0488}"/>
          </ac:spMkLst>
        </pc:spChg>
        <pc:spChg chg="mod">
          <ac:chgData name="何路" userId="S::m09158023@o365.mcut.edu.tw::348fb45a-d8b2-4bea-b5b1-e0f2bea58a10" providerId="AD" clId="Web-{5B390E08-5EF3-1B53-AD6E-953A461D90D8}" dt="2021-09-23T01:37:24.583" v="162" actId="20577"/>
          <ac:spMkLst>
            <pc:docMk/>
            <pc:sldMk cId="795138685" sldId="295"/>
            <ac:spMk id="6" creationId="{3BA01934-5917-4D7F-B6AA-13B8EFA0AB8B}"/>
          </ac:spMkLst>
        </pc:spChg>
      </pc:sldChg>
      <pc:sldChg chg="modSp">
        <pc:chgData name="何路" userId="S::m09158023@o365.mcut.edu.tw::348fb45a-d8b2-4bea-b5b1-e0f2bea58a10" providerId="AD" clId="Web-{5B390E08-5EF3-1B53-AD6E-953A461D90D8}" dt="2021-09-23T01:57:14.275" v="216" actId="20577"/>
        <pc:sldMkLst>
          <pc:docMk/>
          <pc:sldMk cId="2104439132" sldId="298"/>
        </pc:sldMkLst>
        <pc:spChg chg="mod">
          <ac:chgData name="何路" userId="S::m09158023@o365.mcut.edu.tw::348fb45a-d8b2-4bea-b5b1-e0f2bea58a10" providerId="AD" clId="Web-{5B390E08-5EF3-1B53-AD6E-953A461D90D8}" dt="2021-09-23T01:57:14.275" v="216" actId="20577"/>
          <ac:spMkLst>
            <pc:docMk/>
            <pc:sldMk cId="2104439132" sldId="298"/>
            <ac:spMk id="10" creationId="{13833674-5007-4B1C-8B36-06D29F7CB527}"/>
          </ac:spMkLst>
        </pc:spChg>
      </pc:sldChg>
      <pc:sldChg chg="addSp delSp modSp">
        <pc:chgData name="何路" userId="S::m09158023@o365.mcut.edu.tw::348fb45a-d8b2-4bea-b5b1-e0f2bea58a10" providerId="AD" clId="Web-{5B390E08-5EF3-1B53-AD6E-953A461D90D8}" dt="2021-09-23T01:52:31.676" v="211" actId="1076"/>
        <pc:sldMkLst>
          <pc:docMk/>
          <pc:sldMk cId="2424074547" sldId="301"/>
        </pc:sldMkLst>
        <pc:spChg chg="add mod">
          <ac:chgData name="何路" userId="S::m09158023@o365.mcut.edu.tw::348fb45a-d8b2-4bea-b5b1-e0f2bea58a10" providerId="AD" clId="Web-{5B390E08-5EF3-1B53-AD6E-953A461D90D8}" dt="2021-09-23T01:50:52.690" v="199" actId="20577"/>
          <ac:spMkLst>
            <pc:docMk/>
            <pc:sldMk cId="2424074547" sldId="301"/>
            <ac:spMk id="2" creationId="{E596C7FF-3F7E-4B32-AAA3-079A7B3B00DA}"/>
          </ac:spMkLst>
        </pc:spChg>
        <pc:spChg chg="add del mod">
          <ac:chgData name="何路" userId="S::m09158023@o365.mcut.edu.tw::348fb45a-d8b2-4bea-b5b1-e0f2bea58a10" providerId="AD" clId="Web-{5B390E08-5EF3-1B53-AD6E-953A461D90D8}" dt="2021-09-23T01:51:48.816" v="201"/>
          <ac:spMkLst>
            <pc:docMk/>
            <pc:sldMk cId="2424074547" sldId="301"/>
            <ac:spMk id="3" creationId="{CC5F0248-1164-4BE2-9153-420B0C04555B}"/>
          </ac:spMkLst>
        </pc:spChg>
        <pc:picChg chg="add mod">
          <ac:chgData name="何路" userId="S::m09158023@o365.mcut.edu.tw::348fb45a-d8b2-4bea-b5b1-e0f2bea58a10" providerId="AD" clId="Web-{5B390E08-5EF3-1B53-AD6E-953A461D90D8}" dt="2021-09-23T01:52:31.676" v="211" actId="1076"/>
          <ac:picMkLst>
            <pc:docMk/>
            <pc:sldMk cId="2424074547" sldId="301"/>
            <ac:picMk id="6" creationId="{2527D3B2-B9EB-43A8-A1FB-E3693536B395}"/>
          </ac:picMkLst>
        </pc:picChg>
        <pc:picChg chg="del mod">
          <ac:chgData name="何路" userId="S::m09158023@o365.mcut.edu.tw::348fb45a-d8b2-4bea-b5b1-e0f2bea58a10" providerId="AD" clId="Web-{5B390E08-5EF3-1B53-AD6E-953A461D90D8}" dt="2021-09-23T01:51:55.551" v="204"/>
          <ac:picMkLst>
            <pc:docMk/>
            <pc:sldMk cId="2424074547" sldId="301"/>
            <ac:picMk id="8" creationId="{BED6D7B1-6A14-40E0-8372-1CFC3C2AF79A}"/>
          </ac:picMkLst>
        </pc:picChg>
        <pc:picChg chg="del mod">
          <ac:chgData name="何路" userId="S::m09158023@o365.mcut.edu.tw::348fb45a-d8b2-4bea-b5b1-e0f2bea58a10" providerId="AD" clId="Web-{5B390E08-5EF3-1B53-AD6E-953A461D90D8}" dt="2021-09-23T01:49:35.564" v="180"/>
          <ac:picMkLst>
            <pc:docMk/>
            <pc:sldMk cId="2424074547" sldId="301"/>
            <ac:picMk id="9" creationId="{C5DBD696-589B-410C-9909-CFD87F703A2D}"/>
          </ac:picMkLst>
        </pc:picChg>
      </pc:sldChg>
      <pc:sldChg chg="addSp delSp modSp">
        <pc:chgData name="何路" userId="S::m09158023@o365.mcut.edu.tw::348fb45a-d8b2-4bea-b5b1-e0f2bea58a10" providerId="AD" clId="Web-{5B390E08-5EF3-1B53-AD6E-953A461D90D8}" dt="2021-09-23T01:35:49.222" v="161" actId="14100"/>
        <pc:sldMkLst>
          <pc:docMk/>
          <pc:sldMk cId="2124063990" sldId="302"/>
        </pc:sldMkLst>
        <pc:picChg chg="add mod modCrop">
          <ac:chgData name="何路" userId="S::m09158023@o365.mcut.edu.tw::348fb45a-d8b2-4bea-b5b1-e0f2bea58a10" providerId="AD" clId="Web-{5B390E08-5EF3-1B53-AD6E-953A461D90D8}" dt="2021-09-23T01:35:49.222" v="161" actId="14100"/>
          <ac:picMkLst>
            <pc:docMk/>
            <pc:sldMk cId="2124063990" sldId="302"/>
            <ac:picMk id="2" creationId="{2F0A4EA1-1186-4083-9EBC-91066ED9BE45}"/>
          </ac:picMkLst>
        </pc:picChg>
        <pc:picChg chg="del">
          <ac:chgData name="何路" userId="S::m09158023@o365.mcut.edu.tw::348fb45a-d8b2-4bea-b5b1-e0f2bea58a10" providerId="AD" clId="Web-{5B390E08-5EF3-1B53-AD6E-953A461D90D8}" dt="2021-09-23T01:35:07.893" v="150"/>
          <ac:picMkLst>
            <pc:docMk/>
            <pc:sldMk cId="2124063990" sldId="302"/>
            <ac:picMk id="3" creationId="{9BEBC769-5DE5-4141-9A3D-E2110B7FC42A}"/>
          </ac:picMkLst>
        </pc:picChg>
        <pc:picChg chg="mod">
          <ac:chgData name="何路" userId="S::m09158023@o365.mcut.edu.tw::348fb45a-d8b2-4bea-b5b1-e0f2bea58a10" providerId="AD" clId="Web-{5B390E08-5EF3-1B53-AD6E-953A461D90D8}" dt="2021-09-23T01:35:45.644" v="159" actId="1076"/>
          <ac:picMkLst>
            <pc:docMk/>
            <pc:sldMk cId="2124063990" sldId="302"/>
            <ac:picMk id="11" creationId="{23E95F4F-542B-4085-81AC-9FFFFF9C354F}"/>
          </ac:picMkLst>
        </pc:picChg>
        <pc:picChg chg="mod">
          <ac:chgData name="何路" userId="S::m09158023@o365.mcut.edu.tw::348fb45a-d8b2-4bea-b5b1-e0f2bea58a10" providerId="AD" clId="Web-{5B390E08-5EF3-1B53-AD6E-953A461D90D8}" dt="2021-09-23T01:35:45.644" v="160" actId="1076"/>
          <ac:picMkLst>
            <pc:docMk/>
            <pc:sldMk cId="2124063990" sldId="302"/>
            <ac:picMk id="12" creationId="{05B16460-E918-47CF-BA52-F6BAE468D735}"/>
          </ac:picMkLst>
        </pc:picChg>
      </pc:sldChg>
    </pc:docChg>
  </pc:docChgLst>
  <pc:docChgLst>
    <pc:chgData name="何路" userId="S::m09158023@o365.mcut.edu.tw::348fb45a-d8b2-4bea-b5b1-e0f2bea58a10" providerId="AD" clId="Web-{2EBDFFDE-A1BE-188A-9F46-D39736864C8F}"/>
    <pc:docChg chg="addSld delSld modSld sldOrd">
      <pc:chgData name="何路" userId="S::m09158023@o365.mcut.edu.tw::348fb45a-d8b2-4bea-b5b1-e0f2bea58a10" providerId="AD" clId="Web-{2EBDFFDE-A1BE-188A-9F46-D39736864C8F}" dt="2021-09-22T15:42:41.852" v="1483" actId="14100"/>
      <pc:docMkLst>
        <pc:docMk/>
      </pc:docMkLst>
      <pc:sldChg chg="addSp delSp modSp add ord replId">
        <pc:chgData name="何路" userId="S::m09158023@o365.mcut.edu.tw::348fb45a-d8b2-4bea-b5b1-e0f2bea58a10" providerId="AD" clId="Web-{2EBDFFDE-A1BE-188A-9F46-D39736864C8F}" dt="2021-09-22T15:23:23.050" v="1275" actId="20577"/>
        <pc:sldMkLst>
          <pc:docMk/>
          <pc:sldMk cId="795138685" sldId="295"/>
        </pc:sldMkLst>
        <pc:spChg chg="del">
          <ac:chgData name="何路" userId="S::m09158023@o365.mcut.edu.tw::348fb45a-d8b2-4bea-b5b1-e0f2bea58a10" providerId="AD" clId="Web-{2EBDFFDE-A1BE-188A-9F46-D39736864C8F}" dt="2021-09-22T15:22:59.737" v="1271"/>
          <ac:spMkLst>
            <pc:docMk/>
            <pc:sldMk cId="795138685" sldId="295"/>
            <ac:spMk id="2" creationId="{B02F6CA3-0427-4F6E-8880-0144A5467065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14:01:23.900" v="1006"/>
          <ac:spMkLst>
            <pc:docMk/>
            <pc:sldMk cId="795138685" sldId="295"/>
            <ac:spMk id="3" creationId="{B44A4269-C33D-471D-9F59-FF0FC59B77EA}"/>
          </ac:spMkLst>
        </pc:spChg>
        <pc:spChg chg="mod">
          <ac:chgData name="何路" userId="S::m09158023@o365.mcut.edu.tw::348fb45a-d8b2-4bea-b5b1-e0f2bea58a10" providerId="AD" clId="Web-{2EBDFFDE-A1BE-188A-9F46-D39736864C8F}" dt="2021-09-22T15:23:01.847" v="1272" actId="1076"/>
          <ac:spMkLst>
            <pc:docMk/>
            <pc:sldMk cId="795138685" sldId="295"/>
            <ac:spMk id="4" creationId="{AE97A761-C93D-44F6-8C44-3F02EE56E322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14:01:22.540" v="1004"/>
          <ac:spMkLst>
            <pc:docMk/>
            <pc:sldMk cId="795138685" sldId="295"/>
            <ac:spMk id="5" creationId="{97B135DE-6D9B-4350-98B4-9C66DAD0E348}"/>
          </ac:spMkLst>
        </pc:spChg>
        <pc:spChg chg="del mod">
          <ac:chgData name="何路" userId="S::m09158023@o365.mcut.edu.tw::348fb45a-d8b2-4bea-b5b1-e0f2bea58a10" providerId="AD" clId="Web-{2EBDFFDE-A1BE-188A-9F46-D39736864C8F}" dt="2021-09-22T13:34:25.792" v="982"/>
          <ac:spMkLst>
            <pc:docMk/>
            <pc:sldMk cId="795138685" sldId="295"/>
            <ac:spMk id="5" creationId="{C7903103-3FB1-4E3E-A162-91BC88F13290}"/>
          </ac:spMkLst>
        </pc:spChg>
        <pc:spChg chg="add mod">
          <ac:chgData name="何路" userId="S::m09158023@o365.mcut.edu.tw::348fb45a-d8b2-4bea-b5b1-e0f2bea58a10" providerId="AD" clId="Web-{2EBDFFDE-A1BE-188A-9F46-D39736864C8F}" dt="2021-09-22T15:23:23.050" v="1275" actId="20577"/>
          <ac:spMkLst>
            <pc:docMk/>
            <pc:sldMk cId="795138685" sldId="295"/>
            <ac:spMk id="6" creationId="{3BA01934-5917-4D7F-B6AA-13B8EFA0AB8B}"/>
          </ac:spMkLst>
        </pc:spChg>
        <pc:picChg chg="add del mod">
          <ac:chgData name="何路" userId="S::m09158023@o365.mcut.edu.tw::348fb45a-d8b2-4bea-b5b1-e0f2bea58a10" providerId="AD" clId="Web-{2EBDFFDE-A1BE-188A-9F46-D39736864C8F}" dt="2021-09-22T13:34:32.261" v="985"/>
          <ac:picMkLst>
            <pc:docMk/>
            <pc:sldMk cId="795138685" sldId="295"/>
            <ac:picMk id="3" creationId="{7E710BFD-79C3-416E-9BC1-80F40918799E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13:34:31.511" v="984"/>
          <ac:picMkLst>
            <pc:docMk/>
            <pc:sldMk cId="795138685" sldId="295"/>
            <ac:picMk id="6" creationId="{657B3B6D-3BA8-4B1A-8EF0-951C3B26A676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13:34:29.370" v="983"/>
          <ac:picMkLst>
            <pc:docMk/>
            <pc:sldMk cId="795138685" sldId="295"/>
            <ac:picMk id="7" creationId="{29ADE318-4B47-476C-975F-1F56F9E2BEEF}"/>
          </ac:picMkLst>
        </pc:picChg>
      </pc:sldChg>
      <pc:sldChg chg="addSp delSp modSp add replId">
        <pc:chgData name="何路" userId="S::m09158023@o365.mcut.edu.tw::348fb45a-d8b2-4bea-b5b1-e0f2bea58a10" providerId="AD" clId="Web-{2EBDFFDE-A1BE-188A-9F46-D39736864C8F}" dt="2021-09-20T14:39:00.370" v="645"/>
        <pc:sldMkLst>
          <pc:docMk/>
          <pc:sldMk cId="482396883" sldId="296"/>
        </pc:sldMkLst>
        <pc:spChg chg="del">
          <ac:chgData name="何路" userId="S::m09158023@o365.mcut.edu.tw::348fb45a-d8b2-4bea-b5b1-e0f2bea58a10" providerId="AD" clId="Web-{2EBDFFDE-A1BE-188A-9F46-D39736864C8F}" dt="2021-09-20T14:21:57.898" v="467"/>
          <ac:spMkLst>
            <pc:docMk/>
            <pc:sldMk cId="482396883" sldId="296"/>
            <ac:spMk id="4" creationId="{AE97A761-C93D-44F6-8C44-3F02EE56E322}"/>
          </ac:spMkLst>
        </pc:spChg>
        <pc:spChg chg="mod">
          <ac:chgData name="何路" userId="S::m09158023@o365.mcut.edu.tw::348fb45a-d8b2-4bea-b5b1-e0f2bea58a10" providerId="AD" clId="Web-{2EBDFFDE-A1BE-188A-9F46-D39736864C8F}" dt="2021-09-20T13:50:26.346" v="62" actId="20577"/>
          <ac:spMkLst>
            <pc:docMk/>
            <pc:sldMk cId="482396883" sldId="296"/>
            <ac:spMk id="5" creationId="{C7903103-3FB1-4E3E-A162-91BC88F13290}"/>
          </ac:spMkLst>
        </pc:spChg>
        <pc:spChg chg="add del mod">
          <ac:chgData name="何路" userId="S::m09158023@o365.mcut.edu.tw::348fb45a-d8b2-4bea-b5b1-e0f2bea58a10" providerId="AD" clId="Web-{2EBDFFDE-A1BE-188A-9F46-D39736864C8F}" dt="2021-09-20T13:53:23.162" v="120"/>
          <ac:spMkLst>
            <pc:docMk/>
            <pc:sldMk cId="482396883" sldId="296"/>
            <ac:spMk id="18" creationId="{369368EB-856A-4D9B-881E-8271ECA0206E}"/>
          </ac:spMkLst>
        </pc:spChg>
        <pc:spChg chg="add mod">
          <ac:chgData name="何路" userId="S::m09158023@o365.mcut.edu.tw::348fb45a-d8b2-4bea-b5b1-e0f2bea58a10" providerId="AD" clId="Web-{2EBDFFDE-A1BE-188A-9F46-D39736864C8F}" dt="2021-09-20T13:56:47.979" v="181" actId="1076"/>
          <ac:spMkLst>
            <pc:docMk/>
            <pc:sldMk cId="482396883" sldId="296"/>
            <ac:spMk id="26" creationId="{712B6C76-7536-40C0-913C-348A42416426}"/>
          </ac:spMkLst>
        </pc:spChg>
        <pc:spChg chg="add del mod">
          <ac:chgData name="何路" userId="S::m09158023@o365.mcut.edu.tw::348fb45a-d8b2-4bea-b5b1-e0f2bea58a10" providerId="AD" clId="Web-{2EBDFFDE-A1BE-188A-9F46-D39736864C8F}" dt="2021-09-20T14:22:07.742" v="473"/>
          <ac:spMkLst>
            <pc:docMk/>
            <pc:sldMk cId="482396883" sldId="296"/>
            <ac:spMk id="29" creationId="{F74953F9-8EB4-47DA-812C-CDBBA8C383AE}"/>
          </ac:spMkLst>
        </pc:spChg>
        <pc:spChg chg="add del mod">
          <ac:chgData name="何路" userId="S::m09158023@o365.mcut.edu.tw::348fb45a-d8b2-4bea-b5b1-e0f2bea58a10" providerId="AD" clId="Web-{2EBDFFDE-A1BE-188A-9F46-D39736864C8F}" dt="2021-09-20T14:22:49.930" v="479"/>
          <ac:spMkLst>
            <pc:docMk/>
            <pc:sldMk cId="482396883" sldId="296"/>
            <ac:spMk id="30" creationId="{3895ABB2-B754-49F3-BAB4-55A672627AF6}"/>
          </ac:spMkLst>
        </pc:spChg>
        <pc:spChg chg="add">
          <ac:chgData name="何路" userId="S::m09158023@o365.mcut.edu.tw::348fb45a-d8b2-4bea-b5b1-e0f2bea58a10" providerId="AD" clId="Web-{2EBDFFDE-A1BE-188A-9F46-D39736864C8F}" dt="2021-09-20T14:22:52.961" v="480"/>
          <ac:spMkLst>
            <pc:docMk/>
            <pc:sldMk cId="482396883" sldId="296"/>
            <ac:spMk id="31" creationId="{130A8F6D-E13E-44B5-B4CD-6570A107DE03}"/>
          </ac:spMkLst>
        </pc:spChg>
        <pc:picChg chg="del">
          <ac:chgData name="何路" userId="S::m09158023@o365.mcut.edu.tw::348fb45a-d8b2-4bea-b5b1-e0f2bea58a10" providerId="AD" clId="Web-{2EBDFFDE-A1BE-188A-9F46-D39736864C8F}" dt="2021-09-20T13:50:32.612" v="64"/>
          <ac:picMkLst>
            <pc:docMk/>
            <pc:sldMk cId="482396883" sldId="296"/>
            <ac:picMk id="3" creationId="{7E710BFD-79C3-416E-9BC1-80F40918799E}"/>
          </ac:picMkLst>
        </pc:picChg>
        <pc:picChg chg="del">
          <ac:chgData name="何路" userId="S::m09158023@o365.mcut.edu.tw::348fb45a-d8b2-4bea-b5b1-e0f2bea58a10" providerId="AD" clId="Web-{2EBDFFDE-A1BE-188A-9F46-D39736864C8F}" dt="2021-09-20T13:50:34.487" v="65"/>
          <ac:picMkLst>
            <pc:docMk/>
            <pc:sldMk cId="482396883" sldId="296"/>
            <ac:picMk id="6" creationId="{657B3B6D-3BA8-4B1A-8EF0-951C3B26A676}"/>
          </ac:picMkLst>
        </pc:picChg>
        <pc:picChg chg="del">
          <ac:chgData name="何路" userId="S::m09158023@o365.mcut.edu.tw::348fb45a-d8b2-4bea-b5b1-e0f2bea58a10" providerId="AD" clId="Web-{2EBDFFDE-A1BE-188A-9F46-D39736864C8F}" dt="2021-09-20T13:50:32.612" v="63"/>
          <ac:picMkLst>
            <pc:docMk/>
            <pc:sldMk cId="482396883" sldId="296"/>
            <ac:picMk id="7" creationId="{29ADE318-4B47-476C-975F-1F56F9E2BEEF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3:57:29.698" v="189" actId="1076"/>
          <ac:picMkLst>
            <pc:docMk/>
            <pc:sldMk cId="482396883" sldId="296"/>
            <ac:picMk id="8" creationId="{F0B02B27-530E-49E3-872E-41718454689B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39:00.370" v="645"/>
          <ac:picMkLst>
            <pc:docMk/>
            <pc:sldMk cId="482396883" sldId="296"/>
            <ac:picMk id="9" creationId="{655FE3FE-E825-4467-A3F3-322BA1776BB7}"/>
          </ac:picMkLst>
        </pc:picChg>
        <pc:picChg chg="add mod ord">
          <ac:chgData name="何路" userId="S::m09158023@o365.mcut.edu.tw::348fb45a-d8b2-4bea-b5b1-e0f2bea58a10" providerId="AD" clId="Web-{2EBDFFDE-A1BE-188A-9F46-D39736864C8F}" dt="2021-09-20T14:38:25.870" v="643"/>
          <ac:picMkLst>
            <pc:docMk/>
            <pc:sldMk cId="482396883" sldId="296"/>
            <ac:picMk id="10" creationId="{02F360A1-B94D-4669-B967-5BA0B726A414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7"/>
          <ac:picMkLst>
            <pc:docMk/>
            <pc:sldMk cId="482396883" sldId="296"/>
            <ac:picMk id="11" creationId="{B5F2CFCF-51A1-42BC-9891-DB34A77A62F3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6"/>
          <ac:picMkLst>
            <pc:docMk/>
            <pc:sldMk cId="482396883" sldId="296"/>
            <ac:picMk id="12" creationId="{806E0611-5875-4724-9E4B-5C392B160489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5"/>
          <ac:picMkLst>
            <pc:docMk/>
            <pc:sldMk cId="482396883" sldId="296"/>
            <ac:picMk id="13" creationId="{8B5A6287-C9AE-4CAA-B8B0-6FE93CEEC88B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4"/>
          <ac:picMkLst>
            <pc:docMk/>
            <pc:sldMk cId="482396883" sldId="296"/>
            <ac:picMk id="14" creationId="{7BCB426F-57F2-4978-A800-5AD736695DA8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3"/>
          <ac:picMkLst>
            <pc:docMk/>
            <pc:sldMk cId="482396883" sldId="296"/>
            <ac:picMk id="15" creationId="{E72330D1-FD54-48C7-B201-943805635EFE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2"/>
          <ac:picMkLst>
            <pc:docMk/>
            <pc:sldMk cId="482396883" sldId="296"/>
            <ac:picMk id="16" creationId="{15DAEE9F-AFE6-442B-9276-EAAC7C507F6D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23.162" v="121"/>
          <ac:picMkLst>
            <pc:docMk/>
            <pc:sldMk cId="482396883" sldId="296"/>
            <ac:picMk id="17" creationId="{3CB34041-C9EE-48D1-A731-169669C4EA99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4.741" v="141"/>
          <ac:picMkLst>
            <pc:docMk/>
            <pc:sldMk cId="482396883" sldId="296"/>
            <ac:picMk id="19" creationId="{91F62DBF-6AD2-4B28-A8EC-9B867D6F3E34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4.741" v="140"/>
          <ac:picMkLst>
            <pc:docMk/>
            <pc:sldMk cId="482396883" sldId="296"/>
            <ac:picMk id="20" creationId="{79D7EB63-2E31-4CFB-BADE-E1664EB35B9E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4.725" v="139"/>
          <ac:picMkLst>
            <pc:docMk/>
            <pc:sldMk cId="482396883" sldId="296"/>
            <ac:picMk id="21" creationId="{C09A0FC2-D0B9-4F19-BA05-BE781AF7F4FC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4.725" v="138"/>
          <ac:picMkLst>
            <pc:docMk/>
            <pc:sldMk cId="482396883" sldId="296"/>
            <ac:picMk id="22" creationId="{24F46EA1-EF63-4E32-819B-993505B338AA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4.725" v="137"/>
          <ac:picMkLst>
            <pc:docMk/>
            <pc:sldMk cId="482396883" sldId="296"/>
            <ac:picMk id="23" creationId="{114A8C24-E2ED-447D-8279-D24ACC2A7703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6.616" v="143"/>
          <ac:picMkLst>
            <pc:docMk/>
            <pc:sldMk cId="482396883" sldId="296"/>
            <ac:picMk id="24" creationId="{C0DF98AB-5D18-40F9-9E72-E83FDB9BA955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3:45.631" v="142"/>
          <ac:picMkLst>
            <pc:docMk/>
            <pc:sldMk cId="482396883" sldId="296"/>
            <ac:picMk id="25" creationId="{4B504832-4399-4451-9DE2-EEC7ECFDE671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3:56:31.166" v="176" actId="1076"/>
          <ac:picMkLst>
            <pc:docMk/>
            <pc:sldMk cId="482396883" sldId="296"/>
            <ac:picMk id="27" creationId="{445CBF02-DBD3-459E-B1A8-D0ABFF473E30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21:59.788" v="468"/>
          <ac:picMkLst>
            <pc:docMk/>
            <pc:sldMk cId="482396883" sldId="296"/>
            <ac:picMk id="28" creationId="{B42070BB-5E43-4160-BC3E-72F02E4ABC73}"/>
          </ac:picMkLst>
        </pc:picChg>
      </pc:sldChg>
      <pc:sldChg chg="addSp delSp modSp add replId">
        <pc:chgData name="何路" userId="S::m09158023@o365.mcut.edu.tw::348fb45a-d8b2-4bea-b5b1-e0f2bea58a10" providerId="AD" clId="Web-{2EBDFFDE-A1BE-188A-9F46-D39736864C8F}" dt="2021-09-20T14:22:59.696" v="482"/>
        <pc:sldMkLst>
          <pc:docMk/>
          <pc:sldMk cId="3455385797" sldId="297"/>
        </pc:sldMkLst>
        <pc:spChg chg="del">
          <ac:chgData name="何路" userId="S::m09158023@o365.mcut.edu.tw::348fb45a-d8b2-4bea-b5b1-e0f2bea58a10" providerId="AD" clId="Web-{2EBDFFDE-A1BE-188A-9F46-D39736864C8F}" dt="2021-09-20T14:22:56.946" v="481"/>
          <ac:spMkLst>
            <pc:docMk/>
            <pc:sldMk cId="3455385797" sldId="297"/>
            <ac:spMk id="4" creationId="{AE97A761-C93D-44F6-8C44-3F02EE56E322}"/>
          </ac:spMkLst>
        </pc:spChg>
        <pc:spChg chg="del">
          <ac:chgData name="何路" userId="S::m09158023@o365.mcut.edu.tw::348fb45a-d8b2-4bea-b5b1-e0f2bea58a10" providerId="AD" clId="Web-{2EBDFFDE-A1BE-188A-9F46-D39736864C8F}" dt="2021-09-20T13:58:27.277" v="197"/>
          <ac:spMkLst>
            <pc:docMk/>
            <pc:sldMk cId="3455385797" sldId="297"/>
            <ac:spMk id="5" creationId="{C7903103-3FB1-4E3E-A162-91BC88F13290}"/>
          </ac:spMkLst>
        </pc:spChg>
        <pc:spChg chg="add mod">
          <ac:chgData name="何路" userId="S::m09158023@o365.mcut.edu.tw::348fb45a-d8b2-4bea-b5b1-e0f2bea58a10" providerId="AD" clId="Web-{2EBDFFDE-A1BE-188A-9F46-D39736864C8F}" dt="2021-09-20T14:00:15.061" v="217" actId="20577"/>
          <ac:spMkLst>
            <pc:docMk/>
            <pc:sldMk cId="3455385797" sldId="297"/>
            <ac:spMk id="11" creationId="{2312C6D8-D57C-4D6A-BB53-7637F171EFE2}"/>
          </ac:spMkLst>
        </pc:spChg>
        <pc:spChg chg="add mod">
          <ac:chgData name="何路" userId="S::m09158023@o365.mcut.edu.tw::348fb45a-d8b2-4bea-b5b1-e0f2bea58a10" providerId="AD" clId="Web-{2EBDFFDE-A1BE-188A-9F46-D39736864C8F}" dt="2021-09-20T14:04:14.706" v="249" actId="1076"/>
          <ac:spMkLst>
            <pc:docMk/>
            <pc:sldMk cId="3455385797" sldId="297"/>
            <ac:spMk id="15" creationId="{46306F24-0FBD-44E8-8C9A-6164F0B6FF02}"/>
          </ac:spMkLst>
        </pc:spChg>
        <pc:spChg chg="add mod">
          <ac:chgData name="何路" userId="S::m09158023@o365.mcut.edu.tw::348fb45a-d8b2-4bea-b5b1-e0f2bea58a10" providerId="AD" clId="Web-{2EBDFFDE-A1BE-188A-9F46-D39736864C8F}" dt="2021-09-20T14:20:30.974" v="442" actId="1076"/>
          <ac:spMkLst>
            <pc:docMk/>
            <pc:sldMk cId="3455385797" sldId="297"/>
            <ac:spMk id="18" creationId="{809D6198-6BC3-43E8-83AF-15DACC2D7315}"/>
          </ac:spMkLst>
        </pc:spChg>
        <pc:spChg chg="add del mod">
          <ac:chgData name="何路" userId="S::m09158023@o365.mcut.edu.tw::348fb45a-d8b2-4bea-b5b1-e0f2bea58a10" providerId="AD" clId="Web-{2EBDFFDE-A1BE-188A-9F46-D39736864C8F}" dt="2021-09-20T14:07:59.460" v="290"/>
          <ac:spMkLst>
            <pc:docMk/>
            <pc:sldMk cId="3455385797" sldId="297"/>
            <ac:spMk id="23" creationId="{91C41887-60D8-4EAD-A272-37D6A5841585}"/>
          </ac:spMkLst>
        </pc:spChg>
        <pc:spChg chg="del">
          <ac:chgData name="何路" userId="S::m09158023@o365.mcut.edu.tw::348fb45a-d8b2-4bea-b5b1-e0f2bea58a10" providerId="AD" clId="Web-{2EBDFFDE-A1BE-188A-9F46-D39736864C8F}" dt="2021-09-20T13:58:22.168" v="192"/>
          <ac:spMkLst>
            <pc:docMk/>
            <pc:sldMk cId="3455385797" sldId="297"/>
            <ac:spMk id="26" creationId="{712B6C76-7536-40C0-913C-348A42416426}"/>
          </ac:spMkLst>
        </pc:spChg>
        <pc:spChg chg="add mod">
          <ac:chgData name="何路" userId="S::m09158023@o365.mcut.edu.tw::348fb45a-d8b2-4bea-b5b1-e0f2bea58a10" providerId="AD" clId="Web-{2EBDFFDE-A1BE-188A-9F46-D39736864C8F}" dt="2021-09-20T14:13:49.263" v="319" actId="20577"/>
          <ac:spMkLst>
            <pc:docMk/>
            <pc:sldMk cId="3455385797" sldId="297"/>
            <ac:spMk id="29" creationId="{EF071BD9-645B-485B-9C92-FB02A5884D61}"/>
          </ac:spMkLst>
        </pc:spChg>
        <pc:spChg chg="add mod">
          <ac:chgData name="何路" userId="S::m09158023@o365.mcut.edu.tw::348fb45a-d8b2-4bea-b5b1-e0f2bea58a10" providerId="AD" clId="Web-{2EBDFFDE-A1BE-188A-9F46-D39736864C8F}" dt="2021-09-20T14:18:30.191" v="432" actId="1076"/>
          <ac:spMkLst>
            <pc:docMk/>
            <pc:sldMk cId="3455385797" sldId="297"/>
            <ac:spMk id="31" creationId="{EC2B7C3F-E6E4-4B42-8D67-CE5BA8D6C411}"/>
          </ac:spMkLst>
        </pc:spChg>
        <pc:spChg chg="add del mod">
          <ac:chgData name="何路" userId="S::m09158023@o365.mcut.edu.tw::348fb45a-d8b2-4bea-b5b1-e0f2bea58a10" providerId="AD" clId="Web-{2EBDFFDE-A1BE-188A-9F46-D39736864C8F}" dt="2021-09-20T14:15:24.937" v="350"/>
          <ac:spMkLst>
            <pc:docMk/>
            <pc:sldMk cId="3455385797" sldId="297"/>
            <ac:spMk id="33" creationId="{D47C9968-8BFB-4B2E-9B6C-9AB069A567AE}"/>
          </ac:spMkLst>
        </pc:spChg>
        <pc:spChg chg="add">
          <ac:chgData name="何路" userId="S::m09158023@o365.mcut.edu.tw::348fb45a-d8b2-4bea-b5b1-e0f2bea58a10" providerId="AD" clId="Web-{2EBDFFDE-A1BE-188A-9F46-D39736864C8F}" dt="2021-09-20T14:22:59.696" v="482"/>
          <ac:spMkLst>
            <pc:docMk/>
            <pc:sldMk cId="3455385797" sldId="297"/>
            <ac:spMk id="35" creationId="{6C93712A-A008-4619-B710-37381D4345BD}"/>
          </ac:spMkLst>
        </pc:spChg>
        <pc:picChg chg="add del mod">
          <ac:chgData name="何路" userId="S::m09158023@o365.mcut.edu.tw::348fb45a-d8b2-4bea-b5b1-e0f2bea58a10" providerId="AD" clId="Web-{2EBDFFDE-A1BE-188A-9F46-D39736864C8F}" dt="2021-09-20T13:58:45.918" v="204"/>
          <ac:picMkLst>
            <pc:docMk/>
            <pc:sldMk cId="3455385797" sldId="297"/>
            <ac:picMk id="3" creationId="{FDBD60E9-7100-457A-9B9F-3E1BAD79C730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8:45.918" v="203"/>
          <ac:picMkLst>
            <pc:docMk/>
            <pc:sldMk cId="3455385797" sldId="297"/>
            <ac:picMk id="6" creationId="{24496C35-3B97-40E6-8FBA-1AE640A3985F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3:58:49.200" v="205"/>
          <ac:picMkLst>
            <pc:docMk/>
            <pc:sldMk cId="3455385797" sldId="297"/>
            <ac:picMk id="7" creationId="{8793592B-1D11-4DB5-9EE2-ABE702423918}"/>
          </ac:picMkLst>
        </pc:picChg>
        <pc:picChg chg="del">
          <ac:chgData name="何路" userId="S::m09158023@o365.mcut.edu.tw::348fb45a-d8b2-4bea-b5b1-e0f2bea58a10" providerId="AD" clId="Web-{2EBDFFDE-A1BE-188A-9F46-D39736864C8F}" dt="2021-09-20T13:58:22.183" v="195"/>
          <ac:picMkLst>
            <pc:docMk/>
            <pc:sldMk cId="3455385797" sldId="297"/>
            <ac:picMk id="8" creationId="{F0B02B27-530E-49E3-872E-41718454689B}"/>
          </ac:picMkLst>
        </pc:picChg>
        <pc:picChg chg="del">
          <ac:chgData name="何路" userId="S::m09158023@o365.mcut.edu.tw::348fb45a-d8b2-4bea-b5b1-e0f2bea58a10" providerId="AD" clId="Web-{2EBDFFDE-A1BE-188A-9F46-D39736864C8F}" dt="2021-09-20T13:58:22.183" v="194"/>
          <ac:picMkLst>
            <pc:docMk/>
            <pc:sldMk cId="3455385797" sldId="297"/>
            <ac:picMk id="9" creationId="{655FE3FE-E825-4467-A3F3-322BA1776BB7}"/>
          </ac:picMkLst>
        </pc:picChg>
        <pc:picChg chg="del">
          <ac:chgData name="何路" userId="S::m09158023@o365.mcut.edu.tw::348fb45a-d8b2-4bea-b5b1-e0f2bea58a10" providerId="AD" clId="Web-{2EBDFFDE-A1BE-188A-9F46-D39736864C8F}" dt="2021-09-20T13:58:22.183" v="193"/>
          <ac:picMkLst>
            <pc:docMk/>
            <pc:sldMk cId="3455385797" sldId="297"/>
            <ac:picMk id="10" creationId="{02F360A1-B94D-4669-B967-5BA0B726A414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00:56.921" v="220" actId="1076"/>
          <ac:picMkLst>
            <pc:docMk/>
            <pc:sldMk cId="3455385797" sldId="297"/>
            <ac:picMk id="12" creationId="{F0B14D03-566E-4C98-A37B-D73535C2CB7D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01:29.328" v="226"/>
          <ac:picMkLst>
            <pc:docMk/>
            <pc:sldMk cId="3455385797" sldId="297"/>
            <ac:picMk id="13" creationId="{B689555F-8231-4446-B832-ACD663C203C0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01:29.328" v="225"/>
          <ac:picMkLst>
            <pc:docMk/>
            <pc:sldMk cId="3455385797" sldId="297"/>
            <ac:picMk id="14" creationId="{1F89DD17-512F-465C-B884-FB11E4BB7DA9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04:14.721" v="250" actId="1076"/>
          <ac:picMkLst>
            <pc:docMk/>
            <pc:sldMk cId="3455385797" sldId="297"/>
            <ac:picMk id="16" creationId="{61BD899E-0C53-4E5B-864C-D1709AAF32CB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20:24.630" v="441" actId="1076"/>
          <ac:picMkLst>
            <pc:docMk/>
            <pc:sldMk cId="3455385797" sldId="297"/>
            <ac:picMk id="17" creationId="{D3338C63-A315-443D-82F9-C7837920F680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20:36.584" v="443" actId="1076"/>
          <ac:picMkLst>
            <pc:docMk/>
            <pc:sldMk cId="3455385797" sldId="297"/>
            <ac:picMk id="19" creationId="{62AEE9C2-54A1-48E5-A566-C161934B0BFC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07:20.584" v="282"/>
          <ac:picMkLst>
            <pc:docMk/>
            <pc:sldMk cId="3455385797" sldId="297"/>
            <ac:picMk id="21" creationId="{E306B6F5-0B57-4980-9BDA-88F2FE6EC4BE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07:19.740" v="281"/>
          <ac:picMkLst>
            <pc:docMk/>
            <pc:sldMk cId="3455385797" sldId="297"/>
            <ac:picMk id="22" creationId="{51D0834D-735B-4A5E-B604-995C03BBE06D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09:29.837" v="295"/>
          <ac:picMkLst>
            <pc:docMk/>
            <pc:sldMk cId="3455385797" sldId="297"/>
            <ac:picMk id="24" creationId="{15DC5717-F023-4811-9870-38C2003BE0EB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10:43.338" v="305"/>
          <ac:picMkLst>
            <pc:docMk/>
            <pc:sldMk cId="3455385797" sldId="297"/>
            <ac:picMk id="25" creationId="{1DAE7328-6439-446C-8C7D-56E496E0D8E9}"/>
          </ac:picMkLst>
        </pc:picChg>
        <pc:picChg chg="del">
          <ac:chgData name="何路" userId="S::m09158023@o365.mcut.edu.tw::348fb45a-d8b2-4bea-b5b1-e0f2bea58a10" providerId="AD" clId="Web-{2EBDFFDE-A1BE-188A-9F46-D39736864C8F}" dt="2021-09-20T13:58:23.855" v="196"/>
          <ac:picMkLst>
            <pc:docMk/>
            <pc:sldMk cId="3455385797" sldId="297"/>
            <ac:picMk id="27" creationId="{445CBF02-DBD3-459E-B1A8-D0ABFF473E30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0T14:10:44.447" v="306"/>
          <ac:picMkLst>
            <pc:docMk/>
            <pc:sldMk cId="3455385797" sldId="297"/>
            <ac:picMk id="28" creationId="{2D97C95A-79CD-412F-BA31-C037D3D0750E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18:50.363" v="435" actId="1076"/>
          <ac:picMkLst>
            <pc:docMk/>
            <pc:sldMk cId="3455385797" sldId="297"/>
            <ac:picMk id="30" creationId="{8DE5231A-FDCF-4118-B715-8EC3AFACF4F2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18:44.363" v="434" actId="1076"/>
          <ac:picMkLst>
            <pc:docMk/>
            <pc:sldMk cId="3455385797" sldId="297"/>
            <ac:picMk id="32" creationId="{9E031809-66F7-429B-830D-B82D94FEAABA}"/>
          </ac:picMkLst>
        </pc:picChg>
        <pc:picChg chg="add mod">
          <ac:chgData name="何路" userId="S::m09158023@o365.mcut.edu.tw::348fb45a-d8b2-4bea-b5b1-e0f2bea58a10" providerId="AD" clId="Web-{2EBDFFDE-A1BE-188A-9F46-D39736864C8F}" dt="2021-09-20T14:18:37.566" v="433" actId="1076"/>
          <ac:picMkLst>
            <pc:docMk/>
            <pc:sldMk cId="3455385797" sldId="297"/>
            <ac:picMk id="34" creationId="{9449953F-2753-492F-9BEA-E875BF2055F9}"/>
          </ac:picMkLst>
        </pc:picChg>
        <pc:cxnChg chg="add mod">
          <ac:chgData name="何路" userId="S::m09158023@o365.mcut.edu.tw::348fb45a-d8b2-4bea-b5b1-e0f2bea58a10" providerId="AD" clId="Web-{2EBDFFDE-A1BE-188A-9F46-D39736864C8F}" dt="2021-09-20T14:20:48.443" v="444"/>
          <ac:cxnSpMkLst>
            <pc:docMk/>
            <pc:sldMk cId="3455385797" sldId="297"/>
            <ac:cxnSpMk id="20" creationId="{D2421098-C2BB-4C2F-99F9-A9BEE17D4AB0}"/>
          </ac:cxnSpMkLst>
        </pc:cxnChg>
      </pc:sldChg>
      <pc:sldChg chg="addSp delSp modSp add ord replId">
        <pc:chgData name="何路" userId="S::m09158023@o365.mcut.edu.tw::348fb45a-d8b2-4bea-b5b1-e0f2bea58a10" providerId="AD" clId="Web-{2EBDFFDE-A1BE-188A-9F46-D39736864C8F}" dt="2021-09-22T15:42:41.852" v="1483" actId="14100"/>
        <pc:sldMkLst>
          <pc:docMk/>
          <pc:sldMk cId="2104439132" sldId="298"/>
        </pc:sldMkLst>
        <pc:spChg chg="add del mod">
          <ac:chgData name="何路" userId="S::m09158023@o365.mcut.edu.tw::348fb45a-d8b2-4bea-b5b1-e0f2bea58a10" providerId="AD" clId="Web-{2EBDFFDE-A1BE-188A-9F46-D39736864C8F}" dt="2021-09-22T03:52:45.483" v="910"/>
          <ac:spMkLst>
            <pc:docMk/>
            <pc:sldMk cId="2104439132" sldId="298"/>
            <ac:spMk id="6" creationId="{EB48B9B0-58D1-495B-A825-B6BA5831728E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54:01.172" v="928"/>
          <ac:spMkLst>
            <pc:docMk/>
            <pc:sldMk cId="2104439132" sldId="298"/>
            <ac:spMk id="8" creationId="{3559DBA7-C114-44E0-92AF-A0D913734BB3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54:01.172" v="927"/>
          <ac:spMkLst>
            <pc:docMk/>
            <pc:sldMk cId="2104439132" sldId="298"/>
            <ac:spMk id="9" creationId="{9425FF4D-B2A5-4269-AE57-0CC340F06025}"/>
          </ac:spMkLst>
        </pc:spChg>
        <pc:spChg chg="add mod">
          <ac:chgData name="何路" userId="S::m09158023@o365.mcut.edu.tw::348fb45a-d8b2-4bea-b5b1-e0f2bea58a10" providerId="AD" clId="Web-{2EBDFFDE-A1BE-188A-9F46-D39736864C8F}" dt="2021-09-22T03:55:15.939" v="961" actId="1076"/>
          <ac:spMkLst>
            <pc:docMk/>
            <pc:sldMk cId="2104439132" sldId="298"/>
            <ac:spMk id="10" creationId="{13833674-5007-4B1C-8B36-06D29F7CB527}"/>
          </ac:spMkLst>
        </pc:spChg>
        <pc:spChg chg="del">
          <ac:chgData name="何路" userId="S::m09158023@o365.mcut.edu.tw::348fb45a-d8b2-4bea-b5b1-e0f2bea58a10" providerId="AD" clId="Web-{2EBDFFDE-A1BE-188A-9F46-D39736864C8F}" dt="2021-09-20T14:24:00.603" v="504"/>
          <ac:spMkLst>
            <pc:docMk/>
            <pc:sldMk cId="2104439132" sldId="298"/>
            <ac:spMk id="11" creationId="{2312C6D8-D57C-4D6A-BB53-7637F171EFE2}"/>
          </ac:spMkLst>
        </pc:spChg>
        <pc:spChg chg="del">
          <ac:chgData name="何路" userId="S::m09158023@o365.mcut.edu.tw::348fb45a-d8b2-4bea-b5b1-e0f2bea58a10" providerId="AD" clId="Web-{2EBDFFDE-A1BE-188A-9F46-D39736864C8F}" dt="2021-09-20T14:24:06.041" v="511"/>
          <ac:spMkLst>
            <pc:docMk/>
            <pc:sldMk cId="2104439132" sldId="298"/>
            <ac:spMk id="15" creationId="{46306F24-0FBD-44E8-8C9A-6164F0B6FF02}"/>
          </ac:spMkLst>
        </pc:spChg>
        <pc:spChg chg="add mod">
          <ac:chgData name="何路" userId="S::m09158023@o365.mcut.edu.tw::348fb45a-d8b2-4bea-b5b1-e0f2bea58a10" providerId="AD" clId="Web-{2EBDFFDE-A1BE-188A-9F46-D39736864C8F}" dt="2021-09-22T03:55:24.783" v="963" actId="1076"/>
          <ac:spMkLst>
            <pc:docMk/>
            <pc:sldMk cId="2104439132" sldId="298"/>
            <ac:spMk id="16" creationId="{F11A9693-706F-4F19-AAC7-A65B7D779BA2}"/>
          </ac:spMkLst>
        </pc:spChg>
        <pc:spChg chg="del">
          <ac:chgData name="何路" userId="S::m09158023@o365.mcut.edu.tw::348fb45a-d8b2-4bea-b5b1-e0f2bea58a10" providerId="AD" clId="Web-{2EBDFFDE-A1BE-188A-9F46-D39736864C8F}" dt="2021-09-20T14:24:06.041" v="508"/>
          <ac:spMkLst>
            <pc:docMk/>
            <pc:sldMk cId="2104439132" sldId="298"/>
            <ac:spMk id="18" creationId="{809D6198-6BC3-43E8-83AF-15DACC2D7315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54:01.172" v="926"/>
          <ac:spMkLst>
            <pc:docMk/>
            <pc:sldMk cId="2104439132" sldId="298"/>
            <ac:spMk id="25" creationId="{3A5157D3-0E5F-48BF-A28E-32E0CDE022E3}"/>
          </ac:spMkLst>
        </pc:spChg>
        <pc:spChg chg="del">
          <ac:chgData name="何路" userId="S::m09158023@o365.mcut.edu.tw::348fb45a-d8b2-4bea-b5b1-e0f2bea58a10" providerId="AD" clId="Web-{2EBDFFDE-A1BE-188A-9F46-D39736864C8F}" dt="2021-09-22T03:53:21.421" v="912"/>
          <ac:spMkLst>
            <pc:docMk/>
            <pc:sldMk cId="2104439132" sldId="298"/>
            <ac:spMk id="29" creationId="{EF071BD9-645B-485B-9C92-FB02A5884D61}"/>
          </ac:spMkLst>
        </pc:spChg>
        <pc:spChg chg="del mod">
          <ac:chgData name="何路" userId="S::m09158023@o365.mcut.edu.tw::348fb45a-d8b2-4bea-b5b1-e0f2bea58a10" providerId="AD" clId="Web-{2EBDFFDE-A1BE-188A-9F46-D39736864C8F}" dt="2021-09-20T14:24:13.463" v="515"/>
          <ac:spMkLst>
            <pc:docMk/>
            <pc:sldMk cId="2104439132" sldId="298"/>
            <ac:spMk id="31" creationId="{EC2B7C3F-E6E4-4B42-8D67-CE5BA8D6C411}"/>
          </ac:spMkLst>
        </pc:spChg>
        <pc:spChg chg="mod">
          <ac:chgData name="何路" userId="S::m09158023@o365.mcut.edu.tw::348fb45a-d8b2-4bea-b5b1-e0f2bea58a10" providerId="AD" clId="Web-{2EBDFFDE-A1BE-188A-9F46-D39736864C8F}" dt="2021-09-22T15:42:41.852" v="1483" actId="14100"/>
          <ac:spMkLst>
            <pc:docMk/>
            <pc:sldMk cId="2104439132" sldId="298"/>
            <ac:spMk id="35" creationId="{6C93712A-A008-4619-B710-37381D4345BD}"/>
          </ac:spMkLst>
        </pc:spChg>
        <pc:picChg chg="add mod">
          <ac:chgData name="何路" userId="S::m09158023@o365.mcut.edu.tw::348fb45a-d8b2-4bea-b5b1-e0f2bea58a10" providerId="AD" clId="Web-{2EBDFFDE-A1BE-188A-9F46-D39736864C8F}" dt="2021-09-22T03:55:19.924" v="962" actId="14100"/>
          <ac:picMkLst>
            <pc:docMk/>
            <pc:sldMk cId="2104439132" sldId="298"/>
            <ac:picMk id="3" creationId="{A7956A03-EDE0-4E49-929D-31F62ABD7EC4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03:52:44.280" v="909"/>
          <ac:picMkLst>
            <pc:docMk/>
            <pc:sldMk cId="2104439132" sldId="298"/>
            <ac:picMk id="4" creationId="{7DD26D48-8E7E-4BAA-AD51-0F8B6059FB70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03:54:01.172" v="930"/>
          <ac:picMkLst>
            <pc:docMk/>
            <pc:sldMk cId="2104439132" sldId="298"/>
            <ac:picMk id="5" creationId="{E77C309F-661F-419F-9883-97D5229332F9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03:54:01.172" v="929"/>
          <ac:picMkLst>
            <pc:docMk/>
            <pc:sldMk cId="2104439132" sldId="298"/>
            <ac:picMk id="7" creationId="{599BC88E-9D5D-4B88-B785-E72570AC3321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12"/>
          <ac:picMkLst>
            <pc:docMk/>
            <pc:sldMk cId="2104439132" sldId="298"/>
            <ac:picMk id="12" creationId="{F0B14D03-566E-4C98-A37B-D73535C2CB7D}"/>
          </ac:picMkLst>
        </pc:picChg>
        <pc:picChg chg="add mod">
          <ac:chgData name="何路" userId="S::m09158023@o365.mcut.edu.tw::348fb45a-d8b2-4bea-b5b1-e0f2bea58a10" providerId="AD" clId="Web-{2EBDFFDE-A1BE-188A-9F46-D39736864C8F}" dt="2021-09-22T03:55:06.189" v="956" actId="1076"/>
          <ac:picMkLst>
            <pc:docMk/>
            <pc:sldMk cId="2104439132" sldId="298"/>
            <ac:picMk id="15" creationId="{70AECA22-0859-4C01-AEF6-8526966D1DBA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10"/>
          <ac:picMkLst>
            <pc:docMk/>
            <pc:sldMk cId="2104439132" sldId="298"/>
            <ac:picMk id="16" creationId="{61BD899E-0C53-4E5B-864C-D1709AAF32CB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09"/>
          <ac:picMkLst>
            <pc:docMk/>
            <pc:sldMk cId="2104439132" sldId="298"/>
            <ac:picMk id="17" creationId="{D3338C63-A315-443D-82F9-C7837920F680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16.447" v="517"/>
          <ac:picMkLst>
            <pc:docMk/>
            <pc:sldMk cId="2104439132" sldId="298"/>
            <ac:picMk id="19" creationId="{62AEE9C2-54A1-48E5-A566-C161934B0BFC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07"/>
          <ac:picMkLst>
            <pc:docMk/>
            <pc:sldMk cId="2104439132" sldId="298"/>
            <ac:picMk id="30" creationId="{8DE5231A-FDCF-4118-B715-8EC3AFACF4F2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06"/>
          <ac:picMkLst>
            <pc:docMk/>
            <pc:sldMk cId="2104439132" sldId="298"/>
            <ac:picMk id="32" creationId="{9E031809-66F7-429B-830D-B82D94FEAABA}"/>
          </ac:picMkLst>
        </pc:picChg>
        <pc:picChg chg="del">
          <ac:chgData name="何路" userId="S::m09158023@o365.mcut.edu.tw::348fb45a-d8b2-4bea-b5b1-e0f2bea58a10" providerId="AD" clId="Web-{2EBDFFDE-A1BE-188A-9F46-D39736864C8F}" dt="2021-09-20T14:24:06.041" v="505"/>
          <ac:picMkLst>
            <pc:docMk/>
            <pc:sldMk cId="2104439132" sldId="298"/>
            <ac:picMk id="34" creationId="{9449953F-2753-492F-9BEA-E875BF2055F9}"/>
          </ac:picMkLst>
        </pc:picChg>
        <pc:cxnChg chg="del">
          <ac:chgData name="何路" userId="S::m09158023@o365.mcut.edu.tw::348fb45a-d8b2-4bea-b5b1-e0f2bea58a10" providerId="AD" clId="Web-{2EBDFFDE-A1BE-188A-9F46-D39736864C8F}" dt="2021-09-20T14:24:15.807" v="516"/>
          <ac:cxnSpMkLst>
            <pc:docMk/>
            <pc:sldMk cId="2104439132" sldId="298"/>
            <ac:cxnSpMk id="20" creationId="{D2421098-C2BB-4C2F-99F9-A9BEE17D4AB0}"/>
          </ac:cxnSpMkLst>
        </pc:cxnChg>
      </pc:sldChg>
      <pc:sldChg chg="addSp delSp modSp add ord replId">
        <pc:chgData name="何路" userId="S::m09158023@o365.mcut.edu.tw::348fb45a-d8b2-4bea-b5b1-e0f2bea58a10" providerId="AD" clId="Web-{2EBDFFDE-A1BE-188A-9F46-D39736864C8F}" dt="2021-09-22T15:39:45.224" v="1478"/>
        <pc:sldMkLst>
          <pc:docMk/>
          <pc:sldMk cId="1255988756" sldId="299"/>
        </pc:sldMkLst>
        <pc:spChg chg="del">
          <ac:chgData name="何路" userId="S::m09158023@o365.mcut.edu.tw::348fb45a-d8b2-4bea-b5b1-e0f2bea58a10" providerId="AD" clId="Web-{2EBDFFDE-A1BE-188A-9F46-D39736864C8F}" dt="2021-09-20T14:42:40.984" v="652"/>
          <ac:spMkLst>
            <pc:docMk/>
            <pc:sldMk cId="1255988756" sldId="299"/>
            <ac:spMk id="6" creationId="{EB48B9B0-58D1-495B-A825-B6BA5831728E}"/>
          </ac:spMkLst>
        </pc:spChg>
        <pc:spChg chg="del">
          <ac:chgData name="何路" userId="S::m09158023@o365.mcut.edu.tw::348fb45a-d8b2-4bea-b5b1-e0f2bea58a10" providerId="AD" clId="Web-{2EBDFFDE-A1BE-188A-9F46-D39736864C8F}" dt="2021-09-20T14:42:38.187" v="651"/>
          <ac:spMkLst>
            <pc:docMk/>
            <pc:sldMk cId="1255988756" sldId="299"/>
            <ac:spMk id="8" creationId="{3559DBA7-C114-44E0-92AF-A0D913734BB3}"/>
          </ac:spMkLst>
        </pc:spChg>
        <pc:spChg chg="del">
          <ac:chgData name="何路" userId="S::m09158023@o365.mcut.edu.tw::348fb45a-d8b2-4bea-b5b1-e0f2bea58a10" providerId="AD" clId="Web-{2EBDFFDE-A1BE-188A-9F46-D39736864C8F}" dt="2021-09-20T14:42:35.265" v="649"/>
          <ac:spMkLst>
            <pc:docMk/>
            <pc:sldMk cId="1255988756" sldId="299"/>
            <ac:spMk id="9" creationId="{9425FF4D-B2A5-4269-AE57-0CC340F06025}"/>
          </ac:spMkLst>
        </pc:spChg>
        <pc:spChg chg="add mod">
          <ac:chgData name="何路" userId="S::m09158023@o365.mcut.edu.tw::348fb45a-d8b2-4bea-b5b1-e0f2bea58a10" providerId="AD" clId="Web-{2EBDFFDE-A1BE-188A-9F46-D39736864C8F}" dt="2021-09-20T14:47:15.442" v="814" actId="1076"/>
          <ac:spMkLst>
            <pc:docMk/>
            <pc:sldMk cId="1255988756" sldId="299"/>
            <ac:spMk id="10" creationId="{D5A252E6-20F5-4592-BBA5-6AC2895DBB8F}"/>
          </ac:spMkLst>
        </pc:spChg>
        <pc:spChg chg="del">
          <ac:chgData name="何路" userId="S::m09158023@o365.mcut.edu.tw::348fb45a-d8b2-4bea-b5b1-e0f2bea58a10" providerId="AD" clId="Web-{2EBDFFDE-A1BE-188A-9F46-D39736864C8F}" dt="2021-09-20T14:42:37.374" v="650"/>
          <ac:spMkLst>
            <pc:docMk/>
            <pc:sldMk cId="1255988756" sldId="299"/>
            <ac:spMk id="25" creationId="{3A5157D3-0E5F-48BF-A28E-32E0CDE022E3}"/>
          </ac:spMkLst>
        </pc:spChg>
        <pc:spChg chg="mod">
          <ac:chgData name="何路" userId="S::m09158023@o365.mcut.edu.tw::348fb45a-d8b2-4bea-b5b1-e0f2bea58a10" providerId="AD" clId="Web-{2EBDFFDE-A1BE-188A-9F46-D39736864C8F}" dt="2021-09-20T14:42:56.843" v="662" actId="20577"/>
          <ac:spMkLst>
            <pc:docMk/>
            <pc:sldMk cId="1255988756" sldId="299"/>
            <ac:spMk id="35" creationId="{6C93712A-A008-4619-B710-37381D4345BD}"/>
          </ac:spMkLst>
        </pc:spChg>
        <pc:picChg chg="del">
          <ac:chgData name="何路" userId="S::m09158023@o365.mcut.edu.tw::348fb45a-d8b2-4bea-b5b1-e0f2bea58a10" providerId="AD" clId="Web-{2EBDFFDE-A1BE-188A-9F46-D39736864C8F}" dt="2021-09-20T14:42:31.265" v="647"/>
          <ac:picMkLst>
            <pc:docMk/>
            <pc:sldMk cId="1255988756" sldId="299"/>
            <ac:picMk id="3" creationId="{A7956A03-EDE0-4E49-929D-31F62ABD7EC4}"/>
          </ac:picMkLst>
        </pc:picChg>
        <pc:picChg chg="del">
          <ac:chgData name="何路" userId="S::m09158023@o365.mcut.edu.tw::348fb45a-d8b2-4bea-b5b1-e0f2bea58a10" providerId="AD" clId="Web-{2EBDFFDE-A1BE-188A-9F46-D39736864C8F}" dt="2021-09-20T14:42:40.984" v="653"/>
          <ac:picMkLst>
            <pc:docMk/>
            <pc:sldMk cId="1255988756" sldId="299"/>
            <ac:picMk id="4" creationId="{7DD26D48-8E7E-4BAA-AD51-0F8B6059FB70}"/>
          </ac:picMkLst>
        </pc:picChg>
        <pc:picChg chg="del">
          <ac:chgData name="何路" userId="S::m09158023@o365.mcut.edu.tw::348fb45a-d8b2-4bea-b5b1-e0f2bea58a10" providerId="AD" clId="Web-{2EBDFFDE-A1BE-188A-9F46-D39736864C8F}" dt="2021-09-20T14:42:41.640" v="654"/>
          <ac:picMkLst>
            <pc:docMk/>
            <pc:sldMk cId="1255988756" sldId="299"/>
            <ac:picMk id="5" creationId="{E77C309F-661F-419F-9883-97D5229332F9}"/>
          </ac:picMkLst>
        </pc:picChg>
        <pc:picChg chg="del">
          <ac:chgData name="何路" userId="S::m09158023@o365.mcut.edu.tw::348fb45a-d8b2-4bea-b5b1-e0f2bea58a10" providerId="AD" clId="Web-{2EBDFFDE-A1BE-188A-9F46-D39736864C8F}" dt="2021-09-20T14:42:32.624" v="648"/>
          <ac:picMkLst>
            <pc:docMk/>
            <pc:sldMk cId="1255988756" sldId="299"/>
            <ac:picMk id="7" creationId="{599BC88E-9D5D-4B88-B785-E72570AC3321}"/>
          </ac:picMkLst>
        </pc:picChg>
      </pc:sldChg>
      <pc:sldChg chg="addSp delSp modSp add ord replId">
        <pc:chgData name="何路" userId="S::m09158023@o365.mcut.edu.tw::348fb45a-d8b2-4bea-b5b1-e0f2bea58a10" providerId="AD" clId="Web-{2EBDFFDE-A1BE-188A-9F46-D39736864C8F}" dt="2021-09-22T15:39:45.224" v="1479"/>
        <pc:sldMkLst>
          <pc:docMk/>
          <pc:sldMk cId="2415296156" sldId="300"/>
        </pc:sldMkLst>
        <pc:spChg chg="del">
          <ac:chgData name="何路" userId="S::m09158023@o365.mcut.edu.tw::348fb45a-d8b2-4bea-b5b1-e0f2bea58a10" providerId="AD" clId="Web-{2EBDFFDE-A1BE-188A-9F46-D39736864C8F}" dt="2021-09-22T03:44:32.269" v="829"/>
          <ac:spMkLst>
            <pc:docMk/>
            <pc:sldMk cId="2415296156" sldId="300"/>
            <ac:spMk id="6" creationId="{EB48B9B0-58D1-495B-A825-B6BA5831728E}"/>
          </ac:spMkLst>
        </pc:spChg>
        <pc:spChg chg="del">
          <ac:chgData name="何路" userId="S::m09158023@o365.mcut.edu.tw::348fb45a-d8b2-4bea-b5b1-e0f2bea58a10" providerId="AD" clId="Web-{2EBDFFDE-A1BE-188A-9F46-D39736864C8F}" dt="2021-09-22T03:46:49.006" v="871"/>
          <ac:spMkLst>
            <pc:docMk/>
            <pc:sldMk cId="2415296156" sldId="300"/>
            <ac:spMk id="8" creationId="{3559DBA7-C114-44E0-92AF-A0D913734BB3}"/>
          </ac:spMkLst>
        </pc:spChg>
        <pc:spChg chg="del mod">
          <ac:chgData name="何路" userId="S::m09158023@o365.mcut.edu.tw::348fb45a-d8b2-4bea-b5b1-e0f2bea58a10" providerId="AD" clId="Web-{2EBDFFDE-A1BE-188A-9F46-D39736864C8F}" dt="2021-09-22T03:46:45.772" v="869"/>
          <ac:spMkLst>
            <pc:docMk/>
            <pc:sldMk cId="2415296156" sldId="300"/>
            <ac:spMk id="9" creationId="{9425FF4D-B2A5-4269-AE57-0CC340F06025}"/>
          </ac:spMkLst>
        </pc:spChg>
        <pc:spChg chg="del">
          <ac:chgData name="何路" userId="S::m09158023@o365.mcut.edu.tw::348fb45a-d8b2-4bea-b5b1-e0f2bea58a10" providerId="AD" clId="Web-{2EBDFFDE-A1BE-188A-9F46-D39736864C8F}" dt="2021-09-22T03:44:29.613" v="828"/>
          <ac:spMkLst>
            <pc:docMk/>
            <pc:sldMk cId="2415296156" sldId="300"/>
            <ac:spMk id="10" creationId="{13833674-5007-4B1C-8B36-06D29F7CB527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46:16.896" v="857"/>
          <ac:spMkLst>
            <pc:docMk/>
            <pc:sldMk cId="2415296156" sldId="300"/>
            <ac:spMk id="11" creationId="{AB8245CB-7FE1-471A-B91C-59BD3FD58EFB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46:06.334" v="852"/>
          <ac:spMkLst>
            <pc:docMk/>
            <pc:sldMk cId="2415296156" sldId="300"/>
            <ac:spMk id="12" creationId="{D90E4BAF-1880-4E99-A41B-4420F7D4F8C1}"/>
          </ac:spMkLst>
        </pc:spChg>
        <pc:spChg chg="add mod">
          <ac:chgData name="何路" userId="S::m09158023@o365.mcut.edu.tw::348fb45a-d8b2-4bea-b5b1-e0f2bea58a10" providerId="AD" clId="Web-{2EBDFFDE-A1BE-188A-9F46-D39736864C8F}" dt="2021-09-22T05:12:12.215" v="973" actId="20577"/>
          <ac:spMkLst>
            <pc:docMk/>
            <pc:sldMk cId="2415296156" sldId="300"/>
            <ac:spMk id="13" creationId="{8068D9A4-FC1B-40CF-B402-DE679F71269F}"/>
          </ac:spMkLst>
        </pc:spChg>
        <pc:spChg chg="add mod">
          <ac:chgData name="何路" userId="S::m09158023@o365.mcut.edu.tw::348fb45a-d8b2-4bea-b5b1-e0f2bea58a10" providerId="AD" clId="Web-{2EBDFFDE-A1BE-188A-9F46-D39736864C8F}" dt="2021-09-22T05:12:20.262" v="977" actId="20577"/>
          <ac:spMkLst>
            <pc:docMk/>
            <pc:sldMk cId="2415296156" sldId="300"/>
            <ac:spMk id="14" creationId="{BBF2CA4B-840F-4273-B064-9D2B588EDFE1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51:51.950" v="896"/>
          <ac:spMkLst>
            <pc:docMk/>
            <pc:sldMk cId="2415296156" sldId="300"/>
            <ac:spMk id="15" creationId="{608AA8BC-F23A-431B-8E3A-0394D9B104C1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03:53:49.265" v="921"/>
          <ac:spMkLst>
            <pc:docMk/>
            <pc:sldMk cId="2415296156" sldId="300"/>
            <ac:spMk id="17" creationId="{EBF6C3FE-9428-4056-B2FD-50548E5DA2D6}"/>
          </ac:spMkLst>
        </pc:spChg>
        <pc:spChg chg="del">
          <ac:chgData name="何路" userId="S::m09158023@o365.mcut.edu.tw::348fb45a-d8b2-4bea-b5b1-e0f2bea58a10" providerId="AD" clId="Web-{2EBDFFDE-A1BE-188A-9F46-D39736864C8F}" dt="2021-09-22T03:46:48.991" v="870"/>
          <ac:spMkLst>
            <pc:docMk/>
            <pc:sldMk cId="2415296156" sldId="300"/>
            <ac:spMk id="25" creationId="{3A5157D3-0E5F-48BF-A28E-32E0CDE022E3}"/>
          </ac:spMkLst>
        </pc:spChg>
        <pc:spChg chg="add mod">
          <ac:chgData name="何路" userId="S::m09158023@o365.mcut.edu.tw::348fb45a-d8b2-4bea-b5b1-e0f2bea58a10" providerId="AD" clId="Web-{2EBDFFDE-A1BE-188A-9F46-D39736864C8F}" dt="2021-09-22T05:12:35.981" v="980" actId="14100"/>
          <ac:spMkLst>
            <pc:docMk/>
            <pc:sldMk cId="2415296156" sldId="300"/>
            <ac:spMk id="27" creationId="{546F7BCE-E65D-422C-8EB8-41AF80ECEE3B}"/>
          </ac:spMkLst>
        </pc:spChg>
        <pc:spChg chg="add mod">
          <ac:chgData name="何路" userId="S::m09158023@o365.mcut.edu.tw::348fb45a-d8b2-4bea-b5b1-e0f2bea58a10" providerId="AD" clId="Web-{2EBDFFDE-A1BE-188A-9F46-D39736864C8F}" dt="2021-09-22T03:55:49.471" v="967" actId="1076"/>
          <ac:spMkLst>
            <pc:docMk/>
            <pc:sldMk cId="2415296156" sldId="300"/>
            <ac:spMk id="28" creationId="{98026E7E-87B7-45DC-AF51-33635DD053EF}"/>
          </ac:spMkLst>
        </pc:spChg>
        <pc:spChg chg="add mod">
          <ac:chgData name="何路" userId="S::m09158023@o365.mcut.edu.tw::348fb45a-d8b2-4bea-b5b1-e0f2bea58a10" providerId="AD" clId="Web-{2EBDFFDE-A1BE-188A-9F46-D39736864C8F}" dt="2021-09-22T03:55:49.490" v="968" actId="1076"/>
          <ac:spMkLst>
            <pc:docMk/>
            <pc:sldMk cId="2415296156" sldId="300"/>
            <ac:spMk id="30" creationId="{0001E04E-FB4A-4F29-9C9F-8AFD860D6E6D}"/>
          </ac:spMkLst>
        </pc:spChg>
        <pc:picChg chg="del">
          <ac:chgData name="何路" userId="S::m09158023@o365.mcut.edu.tw::348fb45a-d8b2-4bea-b5b1-e0f2bea58a10" providerId="AD" clId="Web-{2EBDFFDE-A1BE-188A-9F46-D39736864C8F}" dt="2021-09-22T03:44:25.503" v="827"/>
          <ac:picMkLst>
            <pc:docMk/>
            <pc:sldMk cId="2415296156" sldId="300"/>
            <ac:picMk id="3" creationId="{A7956A03-EDE0-4E49-929D-31F62ABD7EC4}"/>
          </ac:picMkLst>
        </pc:picChg>
        <pc:picChg chg="del">
          <ac:chgData name="何路" userId="S::m09158023@o365.mcut.edu.tw::348fb45a-d8b2-4bea-b5b1-e0f2bea58a10" providerId="AD" clId="Web-{2EBDFFDE-A1BE-188A-9F46-D39736864C8F}" dt="2021-09-22T03:44:32.269" v="830"/>
          <ac:picMkLst>
            <pc:docMk/>
            <pc:sldMk cId="2415296156" sldId="300"/>
            <ac:picMk id="4" creationId="{7DD26D48-8E7E-4BAA-AD51-0F8B6059FB70}"/>
          </ac:picMkLst>
        </pc:picChg>
        <pc:picChg chg="del">
          <ac:chgData name="何路" userId="S::m09158023@o365.mcut.edu.tw::348fb45a-d8b2-4bea-b5b1-e0f2bea58a10" providerId="AD" clId="Web-{2EBDFFDE-A1BE-188A-9F46-D39736864C8F}" dt="2021-09-22T03:46:49.553" v="872"/>
          <ac:picMkLst>
            <pc:docMk/>
            <pc:sldMk cId="2415296156" sldId="300"/>
            <ac:picMk id="5" creationId="{E77C309F-661F-419F-9883-97D5229332F9}"/>
          </ac:picMkLst>
        </pc:picChg>
        <pc:picChg chg="del">
          <ac:chgData name="何路" userId="S::m09158023@o365.mcut.edu.tw::348fb45a-d8b2-4bea-b5b1-e0f2bea58a10" providerId="AD" clId="Web-{2EBDFFDE-A1BE-188A-9F46-D39736864C8F}" dt="2021-09-22T03:46:42.944" v="867"/>
          <ac:picMkLst>
            <pc:docMk/>
            <pc:sldMk cId="2415296156" sldId="300"/>
            <ac:picMk id="7" creationId="{599BC88E-9D5D-4B88-B785-E72570AC3321}"/>
          </ac:picMkLst>
        </pc:picChg>
        <pc:picChg chg="add del mod">
          <ac:chgData name="何路" userId="S::m09158023@o365.mcut.edu.tw::348fb45a-d8b2-4bea-b5b1-e0f2bea58a10" providerId="AD" clId="Web-{2EBDFFDE-A1BE-188A-9F46-D39736864C8F}" dt="2021-09-22T03:53:49.265" v="922"/>
          <ac:picMkLst>
            <pc:docMk/>
            <pc:sldMk cId="2415296156" sldId="300"/>
            <ac:picMk id="16" creationId="{E9071A23-6F9E-4F9A-8902-5768D786104A}"/>
          </ac:picMkLst>
        </pc:picChg>
        <pc:picChg chg="add mod">
          <ac:chgData name="何路" userId="S::m09158023@o365.mcut.edu.tw::348fb45a-d8b2-4bea-b5b1-e0f2bea58a10" providerId="AD" clId="Web-{2EBDFFDE-A1BE-188A-9F46-D39736864C8F}" dt="2021-09-22T05:12:27.887" v="979" actId="14100"/>
          <ac:picMkLst>
            <pc:docMk/>
            <pc:sldMk cId="2415296156" sldId="300"/>
            <ac:picMk id="24" creationId="{170D3B25-F2B8-4EE0-B27A-7A78B8227298}"/>
          </ac:picMkLst>
        </pc:picChg>
        <pc:picChg chg="add mod">
          <ac:chgData name="何路" userId="S::m09158023@o365.mcut.edu.tw::348fb45a-d8b2-4bea-b5b1-e0f2bea58a10" providerId="AD" clId="Web-{2EBDFFDE-A1BE-188A-9F46-D39736864C8F}" dt="2021-09-22T05:12:24.997" v="978" actId="14100"/>
          <ac:picMkLst>
            <pc:docMk/>
            <pc:sldMk cId="2415296156" sldId="300"/>
            <ac:picMk id="26" creationId="{28C9FEE7-9BED-4AB8-B0DC-BD0ADD032411}"/>
          </ac:picMkLst>
        </pc:picChg>
      </pc:sldChg>
      <pc:sldChg chg="addSp delSp modSp add replId">
        <pc:chgData name="何路" userId="S::m09158023@o365.mcut.edu.tw::348fb45a-d8b2-4bea-b5b1-e0f2bea58a10" providerId="AD" clId="Web-{2EBDFFDE-A1BE-188A-9F46-D39736864C8F}" dt="2021-09-22T15:38:52.348" v="1477" actId="20577"/>
        <pc:sldMkLst>
          <pc:docMk/>
          <pc:sldMk cId="2424074547" sldId="301"/>
        </pc:sldMkLst>
        <pc:spChg chg="del">
          <ac:chgData name="何路" userId="S::m09158023@o365.mcut.edu.tw::348fb45a-d8b2-4bea-b5b1-e0f2bea58a10" providerId="AD" clId="Web-{2EBDFFDE-A1BE-188A-9F46-D39736864C8F}" dt="2021-09-22T15:25:59.600" v="1321"/>
          <ac:spMkLst>
            <pc:docMk/>
            <pc:sldMk cId="2424074547" sldId="301"/>
            <ac:spMk id="2" creationId="{B02F6CA3-0427-4F6E-8880-0144A5467065}"/>
          </ac:spMkLst>
        </pc:spChg>
        <pc:spChg chg="mod">
          <ac:chgData name="何路" userId="S::m09158023@o365.mcut.edu.tw::348fb45a-d8b2-4bea-b5b1-e0f2bea58a10" providerId="AD" clId="Web-{2EBDFFDE-A1BE-188A-9F46-D39736864C8F}" dt="2021-09-22T15:26:09.788" v="1326" actId="20577"/>
          <ac:spMkLst>
            <pc:docMk/>
            <pc:sldMk cId="2424074547" sldId="301"/>
            <ac:spMk id="4" creationId="{AE97A761-C93D-44F6-8C44-3F02EE56E322}"/>
          </ac:spMkLst>
        </pc:spChg>
        <pc:spChg chg="mod">
          <ac:chgData name="何路" userId="S::m09158023@o365.mcut.edu.tw::348fb45a-d8b2-4bea-b5b1-e0f2bea58a10" providerId="AD" clId="Web-{2EBDFFDE-A1BE-188A-9F46-D39736864C8F}" dt="2021-09-22T15:38:52.348" v="1477" actId="20577"/>
          <ac:spMkLst>
            <pc:docMk/>
            <pc:sldMk cId="2424074547" sldId="301"/>
            <ac:spMk id="5" creationId="{C7903103-3FB1-4E3E-A162-91BC88F13290}"/>
          </ac:spMkLst>
        </pc:spChg>
        <pc:picChg chg="del mod">
          <ac:chgData name="何路" userId="S::m09158023@o365.mcut.edu.tw::348fb45a-d8b2-4bea-b5b1-e0f2bea58a10" providerId="AD" clId="Web-{2EBDFFDE-A1BE-188A-9F46-D39736864C8F}" dt="2021-09-22T15:37:52.738" v="1456"/>
          <ac:picMkLst>
            <pc:docMk/>
            <pc:sldMk cId="2424074547" sldId="301"/>
            <ac:picMk id="3" creationId="{7E710BFD-79C3-416E-9BC1-80F40918799E}"/>
          </ac:picMkLst>
        </pc:picChg>
        <pc:picChg chg="del mod">
          <ac:chgData name="何路" userId="S::m09158023@o365.mcut.edu.tw::348fb45a-d8b2-4bea-b5b1-e0f2bea58a10" providerId="AD" clId="Web-{2EBDFFDE-A1BE-188A-9F46-D39736864C8F}" dt="2021-09-22T15:37:53.207" v="1457"/>
          <ac:picMkLst>
            <pc:docMk/>
            <pc:sldMk cId="2424074547" sldId="301"/>
            <ac:picMk id="6" creationId="{657B3B6D-3BA8-4B1A-8EF0-951C3B26A676}"/>
          </ac:picMkLst>
        </pc:picChg>
        <pc:picChg chg="del mod">
          <ac:chgData name="何路" userId="S::m09158023@o365.mcut.edu.tw::348fb45a-d8b2-4bea-b5b1-e0f2bea58a10" providerId="AD" clId="Web-{2EBDFFDE-A1BE-188A-9F46-D39736864C8F}" dt="2021-09-22T15:37:52.019" v="1455"/>
          <ac:picMkLst>
            <pc:docMk/>
            <pc:sldMk cId="2424074547" sldId="301"/>
            <ac:picMk id="7" creationId="{29ADE318-4B47-476C-975F-1F56F9E2BEEF}"/>
          </ac:picMkLst>
        </pc:picChg>
        <pc:picChg chg="add mod">
          <ac:chgData name="何路" userId="S::m09158023@o365.mcut.edu.tw::348fb45a-d8b2-4bea-b5b1-e0f2bea58a10" providerId="AD" clId="Web-{2EBDFFDE-A1BE-188A-9F46-D39736864C8F}" dt="2021-09-22T15:38:26.254" v="1470" actId="1076"/>
          <ac:picMkLst>
            <pc:docMk/>
            <pc:sldMk cId="2424074547" sldId="301"/>
            <ac:picMk id="8" creationId="{BED6D7B1-6A14-40E0-8372-1CFC3C2AF79A}"/>
          </ac:picMkLst>
        </pc:picChg>
        <pc:picChg chg="add mod modCrop">
          <ac:chgData name="何路" userId="S::m09158023@o365.mcut.edu.tw::348fb45a-d8b2-4bea-b5b1-e0f2bea58a10" providerId="AD" clId="Web-{2EBDFFDE-A1BE-188A-9F46-D39736864C8F}" dt="2021-09-22T15:38:45.848" v="1475" actId="1076"/>
          <ac:picMkLst>
            <pc:docMk/>
            <pc:sldMk cId="2424074547" sldId="301"/>
            <ac:picMk id="9" creationId="{C5DBD696-589B-410C-9909-CFD87F703A2D}"/>
          </ac:picMkLst>
        </pc:picChg>
      </pc:sldChg>
      <pc:sldChg chg="addSp delSp modSp add replId">
        <pc:chgData name="何路" userId="S::m09158023@o365.mcut.edu.tw::348fb45a-d8b2-4bea-b5b1-e0f2bea58a10" providerId="AD" clId="Web-{2EBDFFDE-A1BE-188A-9F46-D39736864C8F}" dt="2021-09-22T15:25:38.021" v="1320" actId="20577"/>
        <pc:sldMkLst>
          <pc:docMk/>
          <pc:sldMk cId="2124063990" sldId="302"/>
        </pc:sldMkLst>
        <pc:spChg chg="del">
          <ac:chgData name="何路" userId="S::m09158023@o365.mcut.edu.tw::348fb45a-d8b2-4bea-b5b1-e0f2bea58a10" providerId="AD" clId="Web-{2EBDFFDE-A1BE-188A-9F46-D39736864C8F}" dt="2021-09-22T15:22:53.440" v="1269"/>
          <ac:spMkLst>
            <pc:docMk/>
            <pc:sldMk cId="2124063990" sldId="302"/>
            <ac:spMk id="2" creationId="{B02F6CA3-0427-4F6E-8880-0144A5467065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15:25:38.021" v="1320" actId="20577"/>
          <ac:spMkLst>
            <pc:docMk/>
            <pc:sldMk cId="2124063990" sldId="302"/>
            <ac:spMk id="4" creationId="{AE97A761-C93D-44F6-8C44-3F02EE56E322}"/>
          </ac:spMkLst>
        </pc:spChg>
        <pc:spChg chg="mod">
          <ac:chgData name="何路" userId="S::m09158023@o365.mcut.edu.tw::348fb45a-d8b2-4bea-b5b1-e0f2bea58a10" providerId="AD" clId="Web-{2EBDFFDE-A1BE-188A-9F46-D39736864C8F}" dt="2021-09-22T15:23:49.020" v="1281" actId="1076"/>
          <ac:spMkLst>
            <pc:docMk/>
            <pc:sldMk cId="2124063990" sldId="302"/>
            <ac:spMk id="6" creationId="{3BA01934-5917-4D7F-B6AA-13B8EFA0AB8B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14:14:51.570" v="1149"/>
          <ac:spMkLst>
            <pc:docMk/>
            <pc:sldMk cId="2124063990" sldId="302"/>
            <ac:spMk id="8" creationId="{6BF3B4BB-1297-49A1-8D84-164602B992A1}"/>
          </ac:spMkLst>
        </pc:spChg>
        <pc:spChg chg="add mod">
          <ac:chgData name="何路" userId="S::m09158023@o365.mcut.edu.tw::348fb45a-d8b2-4bea-b5b1-e0f2bea58a10" providerId="AD" clId="Web-{2EBDFFDE-A1BE-188A-9F46-D39736864C8F}" dt="2021-09-22T15:23:49.051" v="1285" actId="1076"/>
          <ac:spMkLst>
            <pc:docMk/>
            <pc:sldMk cId="2124063990" sldId="302"/>
            <ac:spMk id="9" creationId="{2A645C38-1FF8-48EE-9CF7-CA69730CF348}"/>
          </ac:spMkLst>
        </pc:spChg>
        <pc:spChg chg="add mod">
          <ac:chgData name="何路" userId="S::m09158023@o365.mcut.edu.tw::348fb45a-d8b2-4bea-b5b1-e0f2bea58a10" providerId="AD" clId="Web-{2EBDFFDE-A1BE-188A-9F46-D39736864C8F}" dt="2021-09-22T15:23:49.051" v="1284" actId="1076"/>
          <ac:spMkLst>
            <pc:docMk/>
            <pc:sldMk cId="2124063990" sldId="302"/>
            <ac:spMk id="10" creationId="{0341E25A-5D0E-4272-83B2-9FD6D130F035}"/>
          </ac:spMkLst>
        </pc:spChg>
        <pc:spChg chg="add del mod">
          <ac:chgData name="何路" userId="S::m09158023@o365.mcut.edu.tw::348fb45a-d8b2-4bea-b5b1-e0f2bea58a10" providerId="AD" clId="Web-{2EBDFFDE-A1BE-188A-9F46-D39736864C8F}" dt="2021-09-22T15:21:55.064" v="1258"/>
          <ac:spMkLst>
            <pc:docMk/>
            <pc:sldMk cId="2124063990" sldId="302"/>
            <ac:spMk id="13" creationId="{EAA9F468-11CF-47A4-9C53-C4FF9945A806}"/>
          </ac:spMkLst>
        </pc:spChg>
        <pc:picChg chg="add mod modCrop">
          <ac:chgData name="何路" userId="S::m09158023@o365.mcut.edu.tw::348fb45a-d8b2-4bea-b5b1-e0f2bea58a10" providerId="AD" clId="Web-{2EBDFFDE-A1BE-188A-9F46-D39736864C8F}" dt="2021-09-22T15:24:03.114" v="1290" actId="1076"/>
          <ac:picMkLst>
            <pc:docMk/>
            <pc:sldMk cId="2124063990" sldId="302"/>
            <ac:picMk id="3" creationId="{9BEBC769-5DE5-4141-9A3D-E2110B7FC42A}"/>
          </ac:picMkLst>
        </pc:picChg>
        <pc:picChg chg="add mod">
          <ac:chgData name="何路" userId="S::m09158023@o365.mcut.edu.tw::348fb45a-d8b2-4bea-b5b1-e0f2bea58a10" providerId="AD" clId="Web-{2EBDFFDE-A1BE-188A-9F46-D39736864C8F}" dt="2021-09-22T15:23:49.035" v="1282" actId="1076"/>
          <ac:picMkLst>
            <pc:docMk/>
            <pc:sldMk cId="2124063990" sldId="302"/>
            <ac:picMk id="5" creationId="{E06286B0-8FF6-4F33-B571-FA63A3FC8ABD}"/>
          </ac:picMkLst>
        </pc:picChg>
        <pc:picChg chg="add mod">
          <ac:chgData name="何路" userId="S::m09158023@o365.mcut.edu.tw::348fb45a-d8b2-4bea-b5b1-e0f2bea58a10" providerId="AD" clId="Web-{2EBDFFDE-A1BE-188A-9F46-D39736864C8F}" dt="2021-09-22T15:23:49.035" v="1283" actId="1076"/>
          <ac:picMkLst>
            <pc:docMk/>
            <pc:sldMk cId="2124063990" sldId="302"/>
            <ac:picMk id="7" creationId="{37D01A1F-AE23-44DF-B945-03F9F0B2571C}"/>
          </ac:picMkLst>
        </pc:picChg>
        <pc:picChg chg="add mod">
          <ac:chgData name="何路" userId="S::m09158023@o365.mcut.edu.tw::348fb45a-d8b2-4bea-b5b1-e0f2bea58a10" providerId="AD" clId="Web-{2EBDFFDE-A1BE-188A-9F46-D39736864C8F}" dt="2021-09-22T15:23:52.801" v="1286" actId="1076"/>
          <ac:picMkLst>
            <pc:docMk/>
            <pc:sldMk cId="2124063990" sldId="302"/>
            <ac:picMk id="11" creationId="{23E95F4F-542B-4085-81AC-9FFFFF9C354F}"/>
          </ac:picMkLst>
        </pc:picChg>
        <pc:picChg chg="add mod">
          <ac:chgData name="何路" userId="S::m09158023@o365.mcut.edu.tw::348fb45a-d8b2-4bea-b5b1-e0f2bea58a10" providerId="AD" clId="Web-{2EBDFFDE-A1BE-188A-9F46-D39736864C8F}" dt="2021-09-22T15:23:52.816" v="1287" actId="1076"/>
          <ac:picMkLst>
            <pc:docMk/>
            <pc:sldMk cId="2124063990" sldId="302"/>
            <ac:picMk id="12" creationId="{05B16460-E918-47CF-BA52-F6BAE468D735}"/>
          </ac:picMkLst>
        </pc:picChg>
      </pc:sldChg>
      <pc:sldChg chg="addSp delSp modSp add del ord replId">
        <pc:chgData name="何路" userId="S::m09158023@o365.mcut.edu.tw::348fb45a-d8b2-4bea-b5b1-e0f2bea58a10" providerId="AD" clId="Web-{2EBDFFDE-A1BE-188A-9F46-D39736864C8F}" dt="2021-09-22T15:40:00.459" v="1481"/>
        <pc:sldMkLst>
          <pc:docMk/>
          <pc:sldMk cId="873299651" sldId="303"/>
        </pc:sldMkLst>
        <pc:spChg chg="add mod">
          <ac:chgData name="何路" userId="S::m09158023@o365.mcut.edu.tw::348fb45a-d8b2-4bea-b5b1-e0f2bea58a10" providerId="AD" clId="Web-{2EBDFFDE-A1BE-188A-9F46-D39736864C8F}" dt="2021-09-22T15:33:20.452" v="1449" actId="14100"/>
          <ac:spMkLst>
            <pc:docMk/>
            <pc:sldMk cId="873299651" sldId="303"/>
            <ac:spMk id="2" creationId="{4E1C3524-2806-4D39-A62C-1635FAF00002}"/>
          </ac:spMkLst>
        </pc:spChg>
        <pc:spChg chg="mod">
          <ac:chgData name="何路" userId="S::m09158023@o365.mcut.edu.tw::348fb45a-d8b2-4bea-b5b1-e0f2bea58a10" providerId="AD" clId="Web-{2EBDFFDE-A1BE-188A-9F46-D39736864C8F}" dt="2021-09-22T15:33:24.827" v="1451" actId="20577"/>
          <ac:spMkLst>
            <pc:docMk/>
            <pc:sldMk cId="873299651" sldId="303"/>
            <ac:spMk id="4" creationId="{AE97A761-C93D-44F6-8C44-3F02EE56E322}"/>
          </ac:spMkLst>
        </pc:spChg>
        <pc:spChg chg="del">
          <ac:chgData name="何路" userId="S::m09158023@o365.mcut.edu.tw::348fb45a-d8b2-4bea-b5b1-e0f2bea58a10" providerId="AD" clId="Web-{2EBDFFDE-A1BE-188A-9F46-D39736864C8F}" dt="2021-09-22T15:31:32.293" v="1384"/>
          <ac:spMkLst>
            <pc:docMk/>
            <pc:sldMk cId="873299651" sldId="303"/>
            <ac:spMk id="6" creationId="{3BA01934-5917-4D7F-B6AA-13B8EFA0AB8B}"/>
          </ac:spMkLst>
        </pc:spChg>
      </pc:sldChg>
      <pc:sldChg chg="add replId">
        <pc:chgData name="何路" userId="S::m09158023@o365.mcut.edu.tw::348fb45a-d8b2-4bea-b5b1-e0f2bea58a10" providerId="AD" clId="Web-{2EBDFFDE-A1BE-188A-9F46-D39736864C8F}" dt="2021-09-22T15:37:40.769" v="1452"/>
        <pc:sldMkLst>
          <pc:docMk/>
          <pc:sldMk cId="271171582" sldId="304"/>
        </pc:sldMkLst>
      </pc:sldChg>
    </pc:docChg>
  </pc:docChgLst>
  <pc:docChgLst>
    <pc:chgData name="何路" userId="S::m09158023@o365.mcut.edu.tw::348fb45a-d8b2-4bea-b5b1-e0f2bea58a10" providerId="AD" clId="Web-{80059D11-2A98-A11A-721A-0ACCABBC6F6A}"/>
    <pc:docChg chg="addSld delSld">
      <pc:chgData name="何路" userId="S::m09158023@o365.mcut.edu.tw::348fb45a-d8b2-4bea-b5b1-e0f2bea58a10" providerId="AD" clId="Web-{80059D11-2A98-A11A-721A-0ACCABBC6F6A}" dt="2021-12-17T17:25:31.222" v="26"/>
      <pc:docMkLst>
        <pc:docMk/>
      </pc:docMkLst>
      <pc:sldChg chg="del">
        <pc:chgData name="何路" userId="S::m09158023@o365.mcut.edu.tw::348fb45a-d8b2-4bea-b5b1-e0f2bea58a10" providerId="AD" clId="Web-{80059D11-2A98-A11A-721A-0ACCABBC6F6A}" dt="2021-12-17T17:25:31.222" v="26"/>
        <pc:sldMkLst>
          <pc:docMk/>
          <pc:sldMk cId="3374608692" sldId="367"/>
        </pc:sldMkLst>
      </pc:sldChg>
      <pc:sldChg chg="del">
        <pc:chgData name="何路" userId="S::m09158023@o365.mcut.edu.tw::348fb45a-d8b2-4bea-b5b1-e0f2bea58a10" providerId="AD" clId="Web-{80059D11-2A98-A11A-721A-0ACCABBC6F6A}" dt="2021-12-17T17:25:04.347" v="0"/>
        <pc:sldMkLst>
          <pc:docMk/>
          <pc:sldMk cId="3145957" sldId="380"/>
        </pc:sldMkLst>
      </pc:sldChg>
      <pc:sldChg chg="add">
        <pc:chgData name="何路" userId="S::m09158023@o365.mcut.edu.tw::348fb45a-d8b2-4bea-b5b1-e0f2bea58a10" providerId="AD" clId="Web-{80059D11-2A98-A11A-721A-0ACCABBC6F6A}" dt="2021-12-17T17:25:19.769" v="12"/>
        <pc:sldMkLst>
          <pc:docMk/>
          <pc:sldMk cId="3532654220" sldId="380"/>
        </pc:sldMkLst>
      </pc:sldChg>
      <pc:sldChg chg="add">
        <pc:chgData name="何路" userId="S::m09158023@o365.mcut.edu.tw::348fb45a-d8b2-4bea-b5b1-e0f2bea58a10" providerId="AD" clId="Web-{80059D11-2A98-A11A-721A-0ACCABBC6F6A}" dt="2021-12-17T17:25:19.972" v="13"/>
        <pc:sldMkLst>
          <pc:docMk/>
          <pc:sldMk cId="245755721" sldId="381"/>
        </pc:sldMkLst>
      </pc:sldChg>
      <pc:sldChg chg="del">
        <pc:chgData name="何路" userId="S::m09158023@o365.mcut.edu.tw::348fb45a-d8b2-4bea-b5b1-e0f2bea58a10" providerId="AD" clId="Web-{80059D11-2A98-A11A-721A-0ACCABBC6F6A}" dt="2021-12-17T17:25:04.347" v="1"/>
        <pc:sldMkLst>
          <pc:docMk/>
          <pc:sldMk cId="3395991234" sldId="381"/>
        </pc:sldMkLst>
      </pc:sldChg>
      <pc:sldChg chg="del">
        <pc:chgData name="何路" userId="S::m09158023@o365.mcut.edu.tw::348fb45a-d8b2-4bea-b5b1-e0f2bea58a10" providerId="AD" clId="Web-{80059D11-2A98-A11A-721A-0ACCABBC6F6A}" dt="2021-12-17T17:25:04.362" v="2"/>
        <pc:sldMkLst>
          <pc:docMk/>
          <pc:sldMk cId="277547183" sldId="382"/>
        </pc:sldMkLst>
      </pc:sldChg>
      <pc:sldChg chg="add">
        <pc:chgData name="何路" userId="S::m09158023@o365.mcut.edu.tw::348fb45a-d8b2-4bea-b5b1-e0f2bea58a10" providerId="AD" clId="Web-{80059D11-2A98-A11A-721A-0ACCABBC6F6A}" dt="2021-12-17T17:25:20.019" v="14"/>
        <pc:sldMkLst>
          <pc:docMk/>
          <pc:sldMk cId="454636341" sldId="382"/>
        </pc:sldMkLst>
      </pc:sldChg>
      <pc:sldChg chg="del">
        <pc:chgData name="何路" userId="S::m09158023@o365.mcut.edu.tw::348fb45a-d8b2-4bea-b5b1-e0f2bea58a10" providerId="AD" clId="Web-{80059D11-2A98-A11A-721A-0ACCABBC6F6A}" dt="2021-12-17T17:25:04.362" v="3"/>
        <pc:sldMkLst>
          <pc:docMk/>
          <pc:sldMk cId="1705610494" sldId="383"/>
        </pc:sldMkLst>
      </pc:sldChg>
      <pc:sldChg chg="add">
        <pc:chgData name="何路" userId="S::m09158023@o365.mcut.edu.tw::348fb45a-d8b2-4bea-b5b1-e0f2bea58a10" providerId="AD" clId="Web-{80059D11-2A98-A11A-721A-0ACCABBC6F6A}" dt="2021-12-17T17:25:20.050" v="15"/>
        <pc:sldMkLst>
          <pc:docMk/>
          <pc:sldMk cId="2682313527" sldId="383"/>
        </pc:sldMkLst>
      </pc:sldChg>
      <pc:sldChg chg="del">
        <pc:chgData name="何路" userId="S::m09158023@o365.mcut.edu.tw::348fb45a-d8b2-4bea-b5b1-e0f2bea58a10" providerId="AD" clId="Web-{80059D11-2A98-A11A-721A-0ACCABBC6F6A}" dt="2021-12-17T17:25:04.362" v="4"/>
        <pc:sldMkLst>
          <pc:docMk/>
          <pc:sldMk cId="793372786" sldId="384"/>
        </pc:sldMkLst>
      </pc:sldChg>
      <pc:sldChg chg="add">
        <pc:chgData name="何路" userId="S::m09158023@o365.mcut.edu.tw::348fb45a-d8b2-4bea-b5b1-e0f2bea58a10" providerId="AD" clId="Web-{80059D11-2A98-A11A-721A-0ACCABBC6F6A}" dt="2021-12-17T17:25:20.191" v="16"/>
        <pc:sldMkLst>
          <pc:docMk/>
          <pc:sldMk cId="1826132264" sldId="384"/>
        </pc:sldMkLst>
      </pc:sldChg>
      <pc:sldChg chg="del">
        <pc:chgData name="何路" userId="S::m09158023@o365.mcut.edu.tw::348fb45a-d8b2-4bea-b5b1-e0f2bea58a10" providerId="AD" clId="Web-{80059D11-2A98-A11A-721A-0ACCABBC6F6A}" dt="2021-12-17T17:25:04.378" v="5"/>
        <pc:sldMkLst>
          <pc:docMk/>
          <pc:sldMk cId="3119853291" sldId="385"/>
        </pc:sldMkLst>
      </pc:sldChg>
      <pc:sldChg chg="add">
        <pc:chgData name="何路" userId="S::m09158023@o365.mcut.edu.tw::348fb45a-d8b2-4bea-b5b1-e0f2bea58a10" providerId="AD" clId="Web-{80059D11-2A98-A11A-721A-0ACCABBC6F6A}" dt="2021-12-17T17:25:20.253" v="17"/>
        <pc:sldMkLst>
          <pc:docMk/>
          <pc:sldMk cId="4087293146" sldId="385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6"/>
        <pc:sldMkLst>
          <pc:docMk/>
          <pc:sldMk cId="1661997851" sldId="386"/>
        </pc:sldMkLst>
      </pc:sldChg>
      <pc:sldChg chg="add">
        <pc:chgData name="何路" userId="S::m09158023@o365.mcut.edu.tw::348fb45a-d8b2-4bea-b5b1-e0f2bea58a10" providerId="AD" clId="Web-{80059D11-2A98-A11A-721A-0ACCABBC6F6A}" dt="2021-12-17T17:25:20.331" v="18"/>
        <pc:sldMkLst>
          <pc:docMk/>
          <pc:sldMk cId="1871196156" sldId="386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7"/>
        <pc:sldMkLst>
          <pc:docMk/>
          <pc:sldMk cId="930960272" sldId="387"/>
        </pc:sldMkLst>
      </pc:sldChg>
      <pc:sldChg chg="add">
        <pc:chgData name="何路" userId="S::m09158023@o365.mcut.edu.tw::348fb45a-d8b2-4bea-b5b1-e0f2bea58a10" providerId="AD" clId="Web-{80059D11-2A98-A11A-721A-0ACCABBC6F6A}" dt="2021-12-17T17:25:20.394" v="19"/>
        <pc:sldMkLst>
          <pc:docMk/>
          <pc:sldMk cId="1630636266" sldId="387"/>
        </pc:sldMkLst>
      </pc:sldChg>
      <pc:sldChg chg="add">
        <pc:chgData name="何路" userId="S::m09158023@o365.mcut.edu.tw::348fb45a-d8b2-4bea-b5b1-e0f2bea58a10" providerId="AD" clId="Web-{80059D11-2A98-A11A-721A-0ACCABBC6F6A}" dt="2021-12-17T17:25:20.488" v="20"/>
        <pc:sldMkLst>
          <pc:docMk/>
          <pc:sldMk cId="314414215" sldId="388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8"/>
        <pc:sldMkLst>
          <pc:docMk/>
          <pc:sldMk cId="1092182107" sldId="388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9"/>
        <pc:sldMkLst>
          <pc:docMk/>
          <pc:sldMk cId="469283674" sldId="389"/>
        </pc:sldMkLst>
      </pc:sldChg>
      <pc:sldChg chg="add">
        <pc:chgData name="何路" userId="S::m09158023@o365.mcut.edu.tw::348fb45a-d8b2-4bea-b5b1-e0f2bea58a10" providerId="AD" clId="Web-{80059D11-2A98-A11A-721A-0ACCABBC6F6A}" dt="2021-12-17T17:25:20.566" v="21"/>
        <pc:sldMkLst>
          <pc:docMk/>
          <pc:sldMk cId="3573762886" sldId="389"/>
        </pc:sldMkLst>
      </pc:sldChg>
      <pc:sldChg chg="add">
        <pc:chgData name="何路" userId="S::m09158023@o365.mcut.edu.tw::348fb45a-d8b2-4bea-b5b1-e0f2bea58a10" providerId="AD" clId="Web-{80059D11-2A98-A11A-721A-0ACCABBC6F6A}" dt="2021-12-17T17:25:20.644" v="22"/>
        <pc:sldMkLst>
          <pc:docMk/>
          <pc:sldMk cId="1939627251" sldId="390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10"/>
        <pc:sldMkLst>
          <pc:docMk/>
          <pc:sldMk cId="3141520949" sldId="390"/>
        </pc:sldMkLst>
      </pc:sldChg>
      <pc:sldChg chg="del">
        <pc:chgData name="何路" userId="S::m09158023@o365.mcut.edu.tw::348fb45a-d8b2-4bea-b5b1-e0f2bea58a10" providerId="AD" clId="Web-{80059D11-2A98-A11A-721A-0ACCABBC6F6A}" dt="2021-12-17T17:25:10.956" v="11"/>
        <pc:sldMkLst>
          <pc:docMk/>
          <pc:sldMk cId="414689534" sldId="391"/>
        </pc:sldMkLst>
      </pc:sldChg>
      <pc:sldChg chg="add">
        <pc:chgData name="何路" userId="S::m09158023@o365.mcut.edu.tw::348fb45a-d8b2-4bea-b5b1-e0f2bea58a10" providerId="AD" clId="Web-{80059D11-2A98-A11A-721A-0ACCABBC6F6A}" dt="2021-12-17T17:25:20.738" v="23"/>
        <pc:sldMkLst>
          <pc:docMk/>
          <pc:sldMk cId="2952191040" sldId="391"/>
        </pc:sldMkLst>
      </pc:sldChg>
      <pc:sldChg chg="add">
        <pc:chgData name="何路" userId="S::m09158023@o365.mcut.edu.tw::348fb45a-d8b2-4bea-b5b1-e0f2bea58a10" providerId="AD" clId="Web-{80059D11-2A98-A11A-721A-0ACCABBC6F6A}" dt="2021-12-17T17:25:20.831" v="24"/>
        <pc:sldMkLst>
          <pc:docMk/>
          <pc:sldMk cId="2000876080" sldId="392"/>
        </pc:sldMkLst>
      </pc:sldChg>
      <pc:sldChg chg="add">
        <pc:chgData name="何路" userId="S::m09158023@o365.mcut.edu.tw::348fb45a-d8b2-4bea-b5b1-e0f2bea58a10" providerId="AD" clId="Web-{80059D11-2A98-A11A-721A-0ACCABBC6F6A}" dt="2021-12-17T17:25:20.847" v="25"/>
        <pc:sldMkLst>
          <pc:docMk/>
          <pc:sldMk cId="1656573655" sldId="393"/>
        </pc:sldMkLst>
      </pc:sldChg>
    </pc:docChg>
  </pc:docChgLst>
  <pc:docChgLst>
    <pc:chgData name="何路" userId="S::m09158023@o365.mcut.edu.tw::348fb45a-d8b2-4bea-b5b1-e0f2bea58a10" providerId="AD" clId="Web-{28E3DE07-8CBB-BED2-2635-7C128C470038}"/>
    <pc:docChg chg="modSld sldOrd">
      <pc:chgData name="何路" userId="S::m09158023@o365.mcut.edu.tw::348fb45a-d8b2-4bea-b5b1-e0f2bea58a10" providerId="AD" clId="Web-{28E3DE07-8CBB-BED2-2635-7C128C470038}" dt="2021-09-29T14:22:00.598" v="346"/>
      <pc:docMkLst>
        <pc:docMk/>
      </pc:docMkLst>
      <pc:sldChg chg="addSp modSp ord">
        <pc:chgData name="何路" userId="S::m09158023@o365.mcut.edu.tw::348fb45a-d8b2-4bea-b5b1-e0f2bea58a10" providerId="AD" clId="Web-{28E3DE07-8CBB-BED2-2635-7C128C470038}" dt="2021-09-29T02:04:11.312" v="344" actId="1076"/>
        <pc:sldMkLst>
          <pc:docMk/>
          <pc:sldMk cId="2011236728" sldId="308"/>
        </pc:sldMkLst>
        <pc:spChg chg="add mod">
          <ac:chgData name="何路" userId="S::m09158023@o365.mcut.edu.tw::348fb45a-d8b2-4bea-b5b1-e0f2bea58a10" providerId="AD" clId="Web-{28E3DE07-8CBB-BED2-2635-7C128C470038}" dt="2021-09-29T02:04:11.312" v="344" actId="1076"/>
          <ac:spMkLst>
            <pc:docMk/>
            <pc:sldMk cId="2011236728" sldId="308"/>
            <ac:spMk id="2" creationId="{04D3FEBD-C070-4062-85A4-4C2872E4FF61}"/>
          </ac:spMkLst>
        </pc:spChg>
        <pc:spChg chg="mod">
          <ac:chgData name="何路" userId="S::m09158023@o365.mcut.edu.tw::348fb45a-d8b2-4bea-b5b1-e0f2bea58a10" providerId="AD" clId="Web-{28E3DE07-8CBB-BED2-2635-7C128C470038}" dt="2021-09-28T14:58:21.153" v="190" actId="1076"/>
          <ac:spMkLst>
            <pc:docMk/>
            <pc:sldMk cId="2011236728" sldId="308"/>
            <ac:spMk id="3" creationId="{84A20752-5867-410C-8B34-7F8FD064095D}"/>
          </ac:spMkLst>
        </pc:spChg>
        <pc:spChg chg="add mod">
          <ac:chgData name="何路" userId="S::m09158023@o365.mcut.edu.tw::348fb45a-d8b2-4bea-b5b1-e0f2bea58a10" providerId="AD" clId="Web-{28E3DE07-8CBB-BED2-2635-7C128C470038}" dt="2021-09-29T01:58:04.148" v="285" actId="20577"/>
          <ac:spMkLst>
            <pc:docMk/>
            <pc:sldMk cId="2011236728" sldId="308"/>
            <ac:spMk id="4" creationId="{5935AE00-278E-477F-8BCE-EDD7F5A9AF9A}"/>
          </ac:spMkLst>
        </pc:spChg>
      </pc:sldChg>
      <pc:sldChg chg="addSp delSp modSp">
        <pc:chgData name="何路" userId="S::m09158023@o365.mcut.edu.tw::348fb45a-d8b2-4bea-b5b1-e0f2bea58a10" providerId="AD" clId="Web-{28E3DE07-8CBB-BED2-2635-7C128C470038}" dt="2021-09-29T02:03:29.296" v="343"/>
        <pc:sldMkLst>
          <pc:docMk/>
          <pc:sldMk cId="305470317" sldId="309"/>
        </pc:sldMkLst>
        <pc:spChg chg="mod">
          <ac:chgData name="何路" userId="S::m09158023@o365.mcut.edu.tw::348fb45a-d8b2-4bea-b5b1-e0f2bea58a10" providerId="AD" clId="Web-{28E3DE07-8CBB-BED2-2635-7C128C470038}" dt="2021-09-28T15:07:11.807" v="192" actId="1076"/>
          <ac:spMkLst>
            <pc:docMk/>
            <pc:sldMk cId="305470317" sldId="309"/>
            <ac:spMk id="2" creationId="{C2135D45-3389-4222-8B57-2A7DDAADBEAC}"/>
          </ac:spMkLst>
        </pc:spChg>
        <pc:spChg chg="add del mod">
          <ac:chgData name="何路" userId="S::m09158023@o365.mcut.edu.tw::348fb45a-d8b2-4bea-b5b1-e0f2bea58a10" providerId="AD" clId="Web-{28E3DE07-8CBB-BED2-2635-7C128C470038}" dt="2021-09-28T14:38:42.033" v="68"/>
          <ac:spMkLst>
            <pc:docMk/>
            <pc:sldMk cId="305470317" sldId="309"/>
            <ac:spMk id="3" creationId="{5593F044-2588-4D89-ADEC-62ADF85EB594}"/>
          </ac:spMkLst>
        </pc:spChg>
        <pc:graphicFrameChg chg="mod modGraphic">
          <ac:chgData name="何路" userId="S::m09158023@o365.mcut.edu.tw::348fb45a-d8b2-4bea-b5b1-e0f2bea58a10" providerId="AD" clId="Web-{28E3DE07-8CBB-BED2-2635-7C128C470038}" dt="2021-09-29T02:03:29.296" v="343"/>
          <ac:graphicFrameMkLst>
            <pc:docMk/>
            <pc:sldMk cId="305470317" sldId="309"/>
            <ac:graphicFrameMk id="6" creationId="{98F4DAFE-38FE-4C66-B753-817503B9E5B9}"/>
          </ac:graphicFrameMkLst>
        </pc:graphicFrameChg>
      </pc:sldChg>
      <pc:sldChg chg="ord">
        <pc:chgData name="何路" userId="S::m09158023@o365.mcut.edu.tw::348fb45a-d8b2-4bea-b5b1-e0f2bea58a10" providerId="AD" clId="Web-{28E3DE07-8CBB-BED2-2635-7C128C470038}" dt="2021-09-29T14:22:00.598" v="346"/>
        <pc:sldMkLst>
          <pc:docMk/>
          <pc:sldMk cId="3832036530" sldId="310"/>
        </pc:sldMkLst>
      </pc:sldChg>
      <pc:sldChg chg="modSp">
        <pc:chgData name="何路" userId="S::m09158023@o365.mcut.edu.tw::348fb45a-d8b2-4bea-b5b1-e0f2bea58a10" providerId="AD" clId="Web-{28E3DE07-8CBB-BED2-2635-7C128C470038}" dt="2021-09-28T15:11:27.876" v="195" actId="20577"/>
        <pc:sldMkLst>
          <pc:docMk/>
          <pc:sldMk cId="4007198696" sldId="311"/>
        </pc:sldMkLst>
        <pc:spChg chg="mod">
          <ac:chgData name="何路" userId="S::m09158023@o365.mcut.edu.tw::348fb45a-d8b2-4bea-b5b1-e0f2bea58a10" providerId="AD" clId="Web-{28E3DE07-8CBB-BED2-2635-7C128C470038}" dt="2021-09-28T15:11:27.876" v="195" actId="20577"/>
          <ac:spMkLst>
            <pc:docMk/>
            <pc:sldMk cId="4007198696" sldId="311"/>
            <ac:spMk id="17" creationId="{754FBFAA-8BE5-4B57-A44F-122F5FA39AEE}"/>
          </ac:spMkLst>
        </pc:spChg>
      </pc:sldChg>
    </pc:docChg>
  </pc:docChgLst>
  <pc:docChgLst>
    <pc:chgData name="何路" userId="S::m09158023@o365.mcut.edu.tw::348fb45a-d8b2-4bea-b5b1-e0f2bea58a10" providerId="AD" clId="Web-{742A1110-12D6-F307-5C2C-756D8075F5BF}"/>
    <pc:docChg chg="modSld">
      <pc:chgData name="何路" userId="S::m09158023@o365.mcut.edu.tw::348fb45a-d8b2-4bea-b5b1-e0f2bea58a10" providerId="AD" clId="Web-{742A1110-12D6-F307-5C2C-756D8075F5BF}" dt="2022-01-12T04:01:49.767" v="126" actId="1076"/>
      <pc:docMkLst>
        <pc:docMk/>
      </pc:docMkLst>
      <pc:sldChg chg="addSp delSp modSp">
        <pc:chgData name="何路" userId="S::m09158023@o365.mcut.edu.tw::348fb45a-d8b2-4bea-b5b1-e0f2bea58a10" providerId="AD" clId="Web-{742A1110-12D6-F307-5C2C-756D8075F5BF}" dt="2022-01-11T16:52:28.521" v="89" actId="1076"/>
        <pc:sldMkLst>
          <pc:docMk/>
          <pc:sldMk cId="2107082838" sldId="419"/>
        </pc:sldMkLst>
        <pc:spChg chg="mod">
          <ac:chgData name="何路" userId="S::m09158023@o365.mcut.edu.tw::348fb45a-d8b2-4bea-b5b1-e0f2bea58a10" providerId="AD" clId="Web-{742A1110-12D6-F307-5C2C-756D8075F5BF}" dt="2022-01-11T16:45:08.286" v="0" actId="1076"/>
          <ac:spMkLst>
            <pc:docMk/>
            <pc:sldMk cId="2107082838" sldId="419"/>
            <ac:spMk id="3" creationId="{233D1F2D-131E-49D0-B0D2-11E63973DD50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20.641" v="86" actId="1076"/>
          <ac:spMkLst>
            <pc:docMk/>
            <pc:sldMk cId="2107082838" sldId="419"/>
            <ac:spMk id="5" creationId="{35270E08-E162-4CA0-8007-F2AAE130B347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22.923" v="87" actId="1076"/>
          <ac:spMkLst>
            <pc:docMk/>
            <pc:sldMk cId="2107082838" sldId="419"/>
            <ac:spMk id="6" creationId="{DC6BB2D7-653E-4CE5-A4C7-A4F85AC0CBDB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28.521" v="89" actId="1076"/>
          <ac:spMkLst>
            <pc:docMk/>
            <pc:sldMk cId="2107082838" sldId="419"/>
            <ac:spMk id="7" creationId="{871A6701-833B-438F-B497-45373AD89E64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26.063" v="88" actId="1076"/>
          <ac:spMkLst>
            <pc:docMk/>
            <pc:sldMk cId="2107082838" sldId="419"/>
            <ac:spMk id="8" creationId="{611A7DA1-B57A-4522-B569-796C586DE0DE}"/>
          </ac:spMkLst>
        </pc:spChg>
        <pc:spChg chg="add del mod">
          <ac:chgData name="何路" userId="S::m09158023@o365.mcut.edu.tw::348fb45a-d8b2-4bea-b5b1-e0f2bea58a10" providerId="AD" clId="Web-{742A1110-12D6-F307-5C2C-756D8075F5BF}" dt="2022-01-11T16:46:59.352" v="29"/>
          <ac:spMkLst>
            <pc:docMk/>
            <pc:sldMk cId="2107082838" sldId="419"/>
            <ac:spMk id="9" creationId="{6A5BBA51-6409-43D6-B857-468DA4286B32}"/>
          </ac:spMkLst>
        </pc:spChg>
        <pc:spChg chg="add del mod">
          <ac:chgData name="何路" userId="S::m09158023@o365.mcut.edu.tw::348fb45a-d8b2-4bea-b5b1-e0f2bea58a10" providerId="AD" clId="Web-{742A1110-12D6-F307-5C2C-756D8075F5BF}" dt="2022-01-11T16:49:36.684" v="54"/>
          <ac:spMkLst>
            <pc:docMk/>
            <pc:sldMk cId="2107082838" sldId="419"/>
            <ac:spMk id="10" creationId="{7DF3083C-C1A2-4180-9F19-74D29ABB10D7}"/>
          </ac:spMkLst>
        </pc:spChg>
        <pc:spChg chg="add del mod">
          <ac:chgData name="何路" userId="S::m09158023@o365.mcut.edu.tw::348fb45a-d8b2-4bea-b5b1-e0f2bea58a10" providerId="AD" clId="Web-{742A1110-12D6-F307-5C2C-756D8075F5BF}" dt="2022-01-11T16:49:37.809" v="55"/>
          <ac:spMkLst>
            <pc:docMk/>
            <pc:sldMk cId="2107082838" sldId="419"/>
            <ac:spMk id="11" creationId="{4CA70ED2-623C-4747-A51B-AF23ABDC5561}"/>
          </ac:spMkLst>
        </pc:spChg>
        <pc:spChg chg="add del mod">
          <ac:chgData name="何路" userId="S::m09158023@o365.mcut.edu.tw::348fb45a-d8b2-4bea-b5b1-e0f2bea58a10" providerId="AD" clId="Web-{742A1110-12D6-F307-5C2C-756D8075F5BF}" dt="2022-01-11T16:49:34.684" v="53"/>
          <ac:spMkLst>
            <pc:docMk/>
            <pc:sldMk cId="2107082838" sldId="419"/>
            <ac:spMk id="12" creationId="{38AD6FD8-33D1-4EBC-A652-714597819DB2}"/>
          </ac:spMkLst>
        </pc:spChg>
        <pc:spChg chg="add del mod">
          <ac:chgData name="何路" userId="S::m09158023@o365.mcut.edu.tw::348fb45a-d8b2-4bea-b5b1-e0f2bea58a10" providerId="AD" clId="Web-{742A1110-12D6-F307-5C2C-756D8075F5BF}" dt="2022-01-11T16:49:11.590" v="49"/>
          <ac:spMkLst>
            <pc:docMk/>
            <pc:sldMk cId="2107082838" sldId="419"/>
            <ac:spMk id="13" creationId="{AF3580D1-A964-48D3-AA80-47A94DFC4E85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12.766" v="83"/>
          <ac:spMkLst>
            <pc:docMk/>
            <pc:sldMk cId="2107082838" sldId="419"/>
            <ac:spMk id="14" creationId="{0F09952F-DBB0-485B-A22A-9B4577C24133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17.657" v="85"/>
          <ac:spMkLst>
            <pc:docMk/>
            <pc:sldMk cId="2107082838" sldId="419"/>
            <ac:spMk id="15" creationId="{64C52972-933F-4150-B4EA-A52C7B49DF40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07.469" v="81"/>
          <ac:spMkLst>
            <pc:docMk/>
            <pc:sldMk cId="2107082838" sldId="419"/>
            <ac:spMk id="16" creationId="{7C7C6E61-63FD-4E8D-9168-0D877286358E}"/>
          </ac:spMkLst>
        </pc:spChg>
        <pc:spChg chg="add mod">
          <ac:chgData name="何路" userId="S::m09158023@o365.mcut.edu.tw::348fb45a-d8b2-4bea-b5b1-e0f2bea58a10" providerId="AD" clId="Web-{742A1110-12D6-F307-5C2C-756D8075F5BF}" dt="2022-01-11T16:52:10.501" v="82"/>
          <ac:spMkLst>
            <pc:docMk/>
            <pc:sldMk cId="2107082838" sldId="419"/>
            <ac:spMk id="17" creationId="{73D6E160-47F3-4DD5-8E1D-649AFEEEADE8}"/>
          </ac:spMkLst>
        </pc:spChg>
        <pc:picChg chg="add mod">
          <ac:chgData name="何路" userId="S::m09158023@o365.mcut.edu.tw::348fb45a-d8b2-4bea-b5b1-e0f2bea58a10" providerId="AD" clId="Web-{742A1110-12D6-F307-5C2C-756D8075F5BF}" dt="2022-01-11T16:52:15.001" v="84"/>
          <ac:picMkLst>
            <pc:docMk/>
            <pc:sldMk cId="2107082838" sldId="419"/>
            <ac:picMk id="4" creationId="{1A97813B-CFA7-493F-A642-EC1893C67989}"/>
          </ac:picMkLst>
        </pc:picChg>
      </pc:sldChg>
      <pc:sldChg chg="modSp">
        <pc:chgData name="何路" userId="S::m09158023@o365.mcut.edu.tw::348fb45a-d8b2-4bea-b5b1-e0f2bea58a10" providerId="AD" clId="Web-{742A1110-12D6-F307-5C2C-756D8075F5BF}" dt="2022-01-12T04:01:49.767" v="126" actId="1076"/>
        <pc:sldMkLst>
          <pc:docMk/>
          <pc:sldMk cId="1637682675" sldId="422"/>
        </pc:sldMkLst>
        <pc:spChg chg="mod">
          <ac:chgData name="何路" userId="S::m09158023@o365.mcut.edu.tw::348fb45a-d8b2-4bea-b5b1-e0f2bea58a10" providerId="AD" clId="Web-{742A1110-12D6-F307-5C2C-756D8075F5BF}" dt="2022-01-12T04:01:49.689" v="112" actId="1076"/>
          <ac:spMkLst>
            <pc:docMk/>
            <pc:sldMk cId="1637682675" sldId="422"/>
            <ac:spMk id="3" creationId="{69BD00A9-699C-4E8C-B3B8-440ED499598E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05" v="113" actId="1076"/>
          <ac:spMkLst>
            <pc:docMk/>
            <pc:sldMk cId="1637682675" sldId="422"/>
            <ac:spMk id="8" creationId="{FA8D7C4F-8B10-43E9-9837-8AD8D1684744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05" v="114" actId="1076"/>
          <ac:spMkLst>
            <pc:docMk/>
            <pc:sldMk cId="1637682675" sldId="422"/>
            <ac:spMk id="11" creationId="{6E69B404-E7D2-4B14-B1C4-5EA1B2083A6C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05" v="115" actId="1076"/>
          <ac:spMkLst>
            <pc:docMk/>
            <pc:sldMk cId="1637682675" sldId="422"/>
            <ac:spMk id="13" creationId="{75DA4E2A-1B08-445F-819B-ADBBE2E373AE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21" v="116" actId="1076"/>
          <ac:spMkLst>
            <pc:docMk/>
            <pc:sldMk cId="1637682675" sldId="422"/>
            <ac:spMk id="14" creationId="{4D2C216A-B2FE-4E03-819D-98A05C39BEF6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21" v="117" actId="1076"/>
          <ac:spMkLst>
            <pc:docMk/>
            <pc:sldMk cId="1637682675" sldId="422"/>
            <ac:spMk id="16" creationId="{75E64A9A-B8EC-4ACA-A0CE-8103DE104574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36" v="118" actId="1076"/>
          <ac:spMkLst>
            <pc:docMk/>
            <pc:sldMk cId="1637682675" sldId="422"/>
            <ac:spMk id="17" creationId="{A898CE25-594D-4D1C-999E-195C64198A43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36" v="119" actId="1076"/>
          <ac:spMkLst>
            <pc:docMk/>
            <pc:sldMk cId="1637682675" sldId="422"/>
            <ac:spMk id="18" creationId="{09A74A2C-F0CE-4DE2-8005-DC12FC26CD31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36" v="120" actId="1076"/>
          <ac:spMkLst>
            <pc:docMk/>
            <pc:sldMk cId="1637682675" sldId="422"/>
            <ac:spMk id="19" creationId="{C6008DA4-02F5-4AF6-9ADC-EF8F9657122D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36" v="121" actId="1076"/>
          <ac:spMkLst>
            <pc:docMk/>
            <pc:sldMk cId="1637682675" sldId="422"/>
            <ac:spMk id="20" creationId="{E0E1650E-A5A1-4D78-AED8-28E37E1D3AA9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52" v="122" actId="1076"/>
          <ac:spMkLst>
            <pc:docMk/>
            <pc:sldMk cId="1637682675" sldId="422"/>
            <ac:spMk id="21" creationId="{F77AFFC3-D23F-4FF8-9D8A-31FB2CD318A5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52" v="123" actId="1076"/>
          <ac:spMkLst>
            <pc:docMk/>
            <pc:sldMk cId="1637682675" sldId="422"/>
            <ac:spMk id="22" creationId="{95F7C712-D02C-46CC-AFBE-535A35C9147A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52" v="124" actId="1076"/>
          <ac:spMkLst>
            <pc:docMk/>
            <pc:sldMk cId="1637682675" sldId="422"/>
            <ac:spMk id="23" creationId="{396EF4C4-B33B-474C-8401-ABB184D1A144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52" v="125" actId="1076"/>
          <ac:spMkLst>
            <pc:docMk/>
            <pc:sldMk cId="1637682675" sldId="422"/>
            <ac:spMk id="24" creationId="{38CE6D02-F486-44E5-8D21-F0B792AF2844}"/>
          </ac:spMkLst>
        </pc:spChg>
        <pc:spChg chg="mod">
          <ac:chgData name="何路" userId="S::m09158023@o365.mcut.edu.tw::348fb45a-d8b2-4bea-b5b1-e0f2bea58a10" providerId="AD" clId="Web-{742A1110-12D6-F307-5C2C-756D8075F5BF}" dt="2022-01-12T04:01:49.767" v="126" actId="1076"/>
          <ac:spMkLst>
            <pc:docMk/>
            <pc:sldMk cId="1637682675" sldId="422"/>
            <ac:spMk id="25" creationId="{0A9F543E-E1D1-47CD-84B7-B44A845A2E26}"/>
          </ac:spMkLst>
        </pc:spChg>
      </pc:sldChg>
    </pc:docChg>
  </pc:docChgLst>
  <pc:docChgLst>
    <pc:chgData name="何路" userId="S::m09158023@o365.mcut.edu.tw::348fb45a-d8b2-4bea-b5b1-e0f2bea58a10" providerId="AD" clId="Web-{E1A24F90-1C24-9BCB-A803-E6E8D31D742E}"/>
    <pc:docChg chg="modSld">
      <pc:chgData name="何路" userId="S::m09158023@o365.mcut.edu.tw::348fb45a-d8b2-4bea-b5b1-e0f2bea58a10" providerId="AD" clId="Web-{E1A24F90-1C24-9BCB-A803-E6E8D31D742E}" dt="2021-11-03T15:52:18.949" v="2"/>
      <pc:docMkLst>
        <pc:docMk/>
      </pc:docMkLst>
      <pc:sldChg chg="addSp delSp modSp">
        <pc:chgData name="何路" userId="S::m09158023@o365.mcut.edu.tw::348fb45a-d8b2-4bea-b5b1-e0f2bea58a10" providerId="AD" clId="Web-{E1A24F90-1C24-9BCB-A803-E6E8D31D742E}" dt="2021-11-03T15:52:18.949" v="2"/>
        <pc:sldMkLst>
          <pc:docMk/>
          <pc:sldMk cId="1322374469" sldId="328"/>
        </pc:sldMkLst>
        <pc:spChg chg="add del mod">
          <ac:chgData name="何路" userId="S::m09158023@o365.mcut.edu.tw::348fb45a-d8b2-4bea-b5b1-e0f2bea58a10" providerId="AD" clId="Web-{E1A24F90-1C24-9BCB-A803-E6E8D31D742E}" dt="2021-11-03T15:52:18.949" v="2"/>
          <ac:spMkLst>
            <pc:docMk/>
            <pc:sldMk cId="1322374469" sldId="328"/>
            <ac:spMk id="4" creationId="{B9A78E88-4F59-496D-9006-B0B22AC3C9DD}"/>
          </ac:spMkLst>
        </pc:spChg>
      </pc:sldChg>
    </pc:docChg>
  </pc:docChgLst>
  <pc:docChgLst>
    <pc:chgData name="何路" userId="S::m09158023@o365.mcut.edu.tw::348fb45a-d8b2-4bea-b5b1-e0f2bea58a10" providerId="AD" clId="Web-{F2A0609A-A2A2-CF43-8244-8CD841CBAF1F}"/>
    <pc:docChg chg="addSld delSld modSld sldOrd">
      <pc:chgData name="何路" userId="S::m09158023@o365.mcut.edu.tw::348fb45a-d8b2-4bea-b5b1-e0f2bea58a10" providerId="AD" clId="Web-{F2A0609A-A2A2-CF43-8244-8CD841CBAF1F}" dt="2021-12-17T02:25:09.788" v="2716" actId="1076"/>
      <pc:docMkLst>
        <pc:docMk/>
      </pc:docMkLst>
      <pc:sldChg chg="addSp modSp">
        <pc:chgData name="何路" userId="S::m09158023@o365.mcut.edu.tw::348fb45a-d8b2-4bea-b5b1-e0f2bea58a10" providerId="AD" clId="Web-{F2A0609A-A2A2-CF43-8244-8CD841CBAF1F}" dt="2021-12-16T02:47:01.209" v="383" actId="1076"/>
        <pc:sldMkLst>
          <pc:docMk/>
          <pc:sldMk cId="3855953308" sldId="356"/>
        </pc:sldMkLst>
        <pc:spChg chg="add mod">
          <ac:chgData name="何路" userId="S::m09158023@o365.mcut.edu.tw::348fb45a-d8b2-4bea-b5b1-e0f2bea58a10" providerId="AD" clId="Web-{F2A0609A-A2A2-CF43-8244-8CD841CBAF1F}" dt="2021-12-16T02:47:01.209" v="383" actId="1076"/>
          <ac:spMkLst>
            <pc:docMk/>
            <pc:sldMk cId="3855953308" sldId="356"/>
            <ac:spMk id="8" creationId="{0526D5EE-3E19-44B4-A0A5-687E0196AEA7}"/>
          </ac:spMkLst>
        </pc:spChg>
      </pc:sldChg>
      <pc:sldChg chg="addSp delSp modSp">
        <pc:chgData name="何路" userId="S::m09158023@o365.mcut.edu.tw::348fb45a-d8b2-4bea-b5b1-e0f2bea58a10" providerId="AD" clId="Web-{F2A0609A-A2A2-CF43-8244-8CD841CBAF1F}" dt="2021-12-16T15:33:10.058" v="1756"/>
        <pc:sldMkLst>
          <pc:docMk/>
          <pc:sldMk cId="1745080593" sldId="361"/>
        </pc:sldMkLst>
        <pc:spChg chg="add del mod">
          <ac:chgData name="何路" userId="S::m09158023@o365.mcut.edu.tw::348fb45a-d8b2-4bea-b5b1-e0f2bea58a10" providerId="AD" clId="Web-{F2A0609A-A2A2-CF43-8244-8CD841CBAF1F}" dt="2021-12-16T14:32:38.499" v="988"/>
          <ac:spMkLst>
            <pc:docMk/>
            <pc:sldMk cId="1745080593" sldId="361"/>
            <ac:spMk id="5" creationId="{A3CEA0DA-5344-428E-B139-90E0F87524F3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4:51:27.274" v="1124"/>
          <ac:spMkLst>
            <pc:docMk/>
            <pc:sldMk cId="1745080593" sldId="361"/>
            <ac:spMk id="6" creationId="{8B1919F0-F9F0-458F-B0CD-3BC21C9EE12A}"/>
          </ac:spMkLst>
        </pc:spChg>
        <pc:spChg chg="mod">
          <ac:chgData name="何路" userId="S::m09158023@o365.mcut.edu.tw::348fb45a-d8b2-4bea-b5b1-e0f2bea58a10" providerId="AD" clId="Web-{F2A0609A-A2A2-CF43-8244-8CD841CBAF1F}" dt="2021-12-16T15:26:14.892" v="1622" actId="20577"/>
          <ac:spMkLst>
            <pc:docMk/>
            <pc:sldMk cId="1745080593" sldId="361"/>
            <ac:spMk id="8" creationId="{EE354A18-46D4-488D-A3C2-1766F78E0A01}"/>
          </ac:spMkLst>
        </pc:spChg>
        <pc:spChg chg="del mod">
          <ac:chgData name="何路" userId="S::m09158023@o365.mcut.edu.tw::348fb45a-d8b2-4bea-b5b1-e0f2bea58a10" providerId="AD" clId="Web-{F2A0609A-A2A2-CF43-8244-8CD841CBAF1F}" dt="2021-12-16T14:45:26.610" v="1053"/>
          <ac:spMkLst>
            <pc:docMk/>
            <pc:sldMk cId="1745080593" sldId="361"/>
            <ac:spMk id="9" creationId="{FF5F1509-42AE-4F43-A66F-0E99735527FC}"/>
          </ac:spMkLst>
        </pc:spChg>
        <pc:spChg chg="add mod">
          <ac:chgData name="何路" userId="S::m09158023@o365.mcut.edu.tw::348fb45a-d8b2-4bea-b5b1-e0f2bea58a10" providerId="AD" clId="Web-{F2A0609A-A2A2-CF43-8244-8CD841CBAF1F}" dt="2021-12-16T14:51:29.586" v="1125" actId="1076"/>
          <ac:spMkLst>
            <pc:docMk/>
            <pc:sldMk cId="1745080593" sldId="361"/>
            <ac:spMk id="10" creationId="{C331D7FD-905F-4236-B73F-44092D75C93C}"/>
          </ac:spMkLst>
        </pc:spChg>
        <pc:spChg chg="del mod">
          <ac:chgData name="何路" userId="S::m09158023@o365.mcut.edu.tw::348fb45a-d8b2-4bea-b5b1-e0f2bea58a10" providerId="AD" clId="Web-{F2A0609A-A2A2-CF43-8244-8CD841CBAF1F}" dt="2021-12-16T14:45:29.297" v="1058"/>
          <ac:spMkLst>
            <pc:docMk/>
            <pc:sldMk cId="1745080593" sldId="361"/>
            <ac:spMk id="11" creationId="{9F65B22E-9917-47C3-9CC3-24CE6A1C14C1}"/>
          </ac:spMkLst>
        </pc:spChg>
        <pc:spChg chg="del mod">
          <ac:chgData name="何路" userId="S::m09158023@o365.mcut.edu.tw::348fb45a-d8b2-4bea-b5b1-e0f2bea58a10" providerId="AD" clId="Web-{F2A0609A-A2A2-CF43-8244-8CD841CBAF1F}" dt="2021-12-16T14:45:29.297" v="1057"/>
          <ac:spMkLst>
            <pc:docMk/>
            <pc:sldMk cId="1745080593" sldId="361"/>
            <ac:spMk id="12" creationId="{B63723D0-CB4B-4BBD-BA7E-7114A8AF29C7}"/>
          </ac:spMkLst>
        </pc:spChg>
        <pc:spChg chg="del">
          <ac:chgData name="何路" userId="S::m09158023@o365.mcut.edu.tw::348fb45a-d8b2-4bea-b5b1-e0f2bea58a10" providerId="AD" clId="Web-{F2A0609A-A2A2-CF43-8244-8CD841CBAF1F}" dt="2021-12-16T14:45:29.297" v="1056"/>
          <ac:spMkLst>
            <pc:docMk/>
            <pc:sldMk cId="1745080593" sldId="361"/>
            <ac:spMk id="13" creationId="{54D2E2F4-BF5D-49B2-B1EF-29B54857C39F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33:10.058" v="1756"/>
          <ac:spMkLst>
            <pc:docMk/>
            <pc:sldMk cId="1745080593" sldId="361"/>
            <ac:spMk id="14" creationId="{7D5B4CB8-5EA7-4941-BEE7-FBCB53132157}"/>
          </ac:spMkLst>
        </pc:spChg>
        <pc:spChg chg="mod">
          <ac:chgData name="何路" userId="S::m09158023@o365.mcut.edu.tw::348fb45a-d8b2-4bea-b5b1-e0f2bea58a10" providerId="AD" clId="Web-{F2A0609A-A2A2-CF43-8244-8CD841CBAF1F}" dt="2021-12-16T14:46:45.439" v="1077" actId="20577"/>
          <ac:spMkLst>
            <pc:docMk/>
            <pc:sldMk cId="1745080593" sldId="361"/>
            <ac:spMk id="15" creationId="{97E62C04-926B-4DA4-8DCF-14C56325AAD0}"/>
          </ac:spMkLst>
        </pc:spChg>
        <pc:spChg chg="del">
          <ac:chgData name="何路" userId="S::m09158023@o365.mcut.edu.tw::348fb45a-d8b2-4bea-b5b1-e0f2bea58a10" providerId="AD" clId="Web-{F2A0609A-A2A2-CF43-8244-8CD841CBAF1F}" dt="2021-12-16T14:45:25.297" v="1051"/>
          <ac:spMkLst>
            <pc:docMk/>
            <pc:sldMk cId="1745080593" sldId="361"/>
            <ac:spMk id="16" creationId="{5697063D-4583-4E24-95FE-E79D68DA1BEE}"/>
          </ac:spMkLst>
        </pc:spChg>
        <pc:spChg chg="del">
          <ac:chgData name="何路" userId="S::m09158023@o365.mcut.edu.tw::348fb45a-d8b2-4bea-b5b1-e0f2bea58a10" providerId="AD" clId="Web-{F2A0609A-A2A2-CF43-8244-8CD841CBAF1F}" dt="2021-12-16T14:45:25.297" v="1050"/>
          <ac:spMkLst>
            <pc:docMk/>
            <pc:sldMk cId="1745080593" sldId="361"/>
            <ac:spMk id="17" creationId="{ABB18AEE-EFEC-476D-A735-E9C38CC251F0}"/>
          </ac:spMkLst>
        </pc:spChg>
        <pc:spChg chg="del mod">
          <ac:chgData name="何路" userId="S::m09158023@o365.mcut.edu.tw::348fb45a-d8b2-4bea-b5b1-e0f2bea58a10" providerId="AD" clId="Web-{F2A0609A-A2A2-CF43-8244-8CD841CBAF1F}" dt="2021-12-16T14:45:25.313" v="1052"/>
          <ac:spMkLst>
            <pc:docMk/>
            <pc:sldMk cId="1745080593" sldId="361"/>
            <ac:spMk id="19" creationId="{C78431B3-D2C5-4B0F-9119-527B8D9A8A2A}"/>
          </ac:spMkLst>
        </pc:spChg>
        <pc:picChg chg="add del mod">
          <ac:chgData name="何路" userId="S::m09158023@o365.mcut.edu.tw::348fb45a-d8b2-4bea-b5b1-e0f2bea58a10" providerId="AD" clId="Web-{F2A0609A-A2A2-CF43-8244-8CD841CBAF1F}" dt="2021-12-16T14:50:51.757" v="1106"/>
          <ac:picMkLst>
            <pc:docMk/>
            <pc:sldMk cId="1745080593" sldId="361"/>
            <ac:picMk id="3" creationId="{5FEFC916-DA3D-4673-B245-05D00C314907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14:32:35.749" v="987"/>
          <ac:picMkLst>
            <pc:docMk/>
            <pc:sldMk cId="1745080593" sldId="361"/>
            <ac:picMk id="4" creationId="{3D0F5221-44AE-422B-A782-4D96B7D1DCD7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4:51:24.774" v="1123" actId="1076"/>
          <ac:picMkLst>
            <pc:docMk/>
            <pc:sldMk cId="1745080593" sldId="361"/>
            <ac:picMk id="7" creationId="{5B10F75B-31EB-46FC-9D2E-1C7693E5BB68}"/>
          </ac:picMkLst>
        </pc:picChg>
        <pc:cxnChg chg="del">
          <ac:chgData name="何路" userId="S::m09158023@o365.mcut.edu.tw::348fb45a-d8b2-4bea-b5b1-e0f2bea58a10" providerId="AD" clId="Web-{F2A0609A-A2A2-CF43-8244-8CD841CBAF1F}" dt="2021-12-16T14:45:25.297" v="1049"/>
          <ac:cxnSpMkLst>
            <pc:docMk/>
            <pc:sldMk cId="1745080593" sldId="361"/>
            <ac:cxnSpMk id="18" creationId="{D1A86502-AA97-41E3-922A-89938DEF5345}"/>
          </ac:cxnSpMkLst>
        </pc:cxnChg>
        <pc:cxnChg chg="del">
          <ac:chgData name="何路" userId="S::m09158023@o365.mcut.edu.tw::348fb45a-d8b2-4bea-b5b1-e0f2bea58a10" providerId="AD" clId="Web-{F2A0609A-A2A2-CF43-8244-8CD841CBAF1F}" dt="2021-12-16T14:45:25.297" v="1048"/>
          <ac:cxnSpMkLst>
            <pc:docMk/>
            <pc:sldMk cId="1745080593" sldId="361"/>
            <ac:cxnSpMk id="20" creationId="{80DF4E89-E360-492B-964C-CA0C5A14A736}"/>
          </ac:cxnSpMkLst>
        </pc:cxnChg>
        <pc:cxnChg chg="del">
          <ac:chgData name="何路" userId="S::m09158023@o365.mcut.edu.tw::348fb45a-d8b2-4bea-b5b1-e0f2bea58a10" providerId="AD" clId="Web-{F2A0609A-A2A2-CF43-8244-8CD841CBAF1F}" dt="2021-12-16T14:45:29.297" v="1055"/>
          <ac:cxnSpMkLst>
            <pc:docMk/>
            <pc:sldMk cId="1745080593" sldId="361"/>
            <ac:cxnSpMk id="21" creationId="{EA091DE8-E309-4742-B5F0-E2E4027C9862}"/>
          </ac:cxnSpMkLst>
        </pc:cxnChg>
        <pc:cxnChg chg="del">
          <ac:chgData name="何路" userId="S::m09158023@o365.mcut.edu.tw::348fb45a-d8b2-4bea-b5b1-e0f2bea58a10" providerId="AD" clId="Web-{F2A0609A-A2A2-CF43-8244-8CD841CBAF1F}" dt="2021-12-16T14:45:29.297" v="1054"/>
          <ac:cxnSpMkLst>
            <pc:docMk/>
            <pc:sldMk cId="1745080593" sldId="361"/>
            <ac:cxnSpMk id="22" creationId="{CB74F796-0DFE-4FB4-B2DD-3CCAF9BBFB0B}"/>
          </ac:cxnSpMkLst>
        </pc:cxnChg>
      </pc:sldChg>
      <pc:sldChg chg="addSp delSp modSp ord">
        <pc:chgData name="何路" userId="S::m09158023@o365.mcut.edu.tw::348fb45a-d8b2-4bea-b5b1-e0f2bea58a10" providerId="AD" clId="Web-{F2A0609A-A2A2-CF43-8244-8CD841CBAF1F}" dt="2021-12-17T02:20:57.002" v="2706" actId="20577"/>
        <pc:sldMkLst>
          <pc:docMk/>
          <pc:sldMk cId="3998741324" sldId="362"/>
        </pc:sldMkLst>
        <pc:spChg chg="del mod">
          <ac:chgData name="何路" userId="S::m09158023@o365.mcut.edu.tw::348fb45a-d8b2-4bea-b5b1-e0f2bea58a10" providerId="AD" clId="Web-{F2A0609A-A2A2-CF43-8244-8CD841CBAF1F}" dt="2021-12-16T15:31:03.117" v="1710"/>
          <ac:spMkLst>
            <pc:docMk/>
            <pc:sldMk cId="3998741324" sldId="362"/>
            <ac:spMk id="3" creationId="{53C2B701-2B29-4A52-A892-6C79CAABBD46}"/>
          </ac:spMkLst>
        </pc:spChg>
        <pc:spChg chg="add mod">
          <ac:chgData name="何路" userId="S::m09158023@o365.mcut.edu.tw::348fb45a-d8b2-4bea-b5b1-e0f2bea58a10" providerId="AD" clId="Web-{F2A0609A-A2A2-CF43-8244-8CD841CBAF1F}" dt="2021-12-17T02:20:57.002" v="2706" actId="20577"/>
          <ac:spMkLst>
            <pc:docMk/>
            <pc:sldMk cId="3998741324" sldId="362"/>
            <ac:spMk id="3" creationId="{F6DA70B9-7979-4B53-B2E1-26002E57264F}"/>
          </ac:spMkLst>
        </pc:spChg>
        <pc:spChg chg="add mod">
          <ac:chgData name="何路" userId="S::m09158023@o365.mcut.edu.tw::348fb45a-d8b2-4bea-b5b1-e0f2bea58a10" providerId="AD" clId="Web-{F2A0609A-A2A2-CF43-8244-8CD841CBAF1F}" dt="2021-12-17T02:20:40.673" v="2703" actId="14100"/>
          <ac:spMkLst>
            <pc:docMk/>
            <pc:sldMk cId="3998741324" sldId="362"/>
            <ac:spMk id="4" creationId="{D9ED2D0C-BA6A-4E2B-A930-64FCE9CC3000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03.117" v="1708"/>
          <ac:spMkLst>
            <pc:docMk/>
            <pc:sldMk cId="3998741324" sldId="362"/>
            <ac:spMk id="5" creationId="{5E67CE47-4D0B-4FE9-900D-08F9FB284866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03.117" v="1707"/>
          <ac:spMkLst>
            <pc:docMk/>
            <pc:sldMk cId="3998741324" sldId="362"/>
            <ac:spMk id="6" creationId="{AB037586-238A-44ED-BAAB-C2B85451DCFF}"/>
          </ac:spMkLst>
        </pc:spChg>
        <pc:spChg chg="add del mod">
          <ac:chgData name="何路" userId="S::m09158023@o365.mcut.edu.tw::348fb45a-d8b2-4bea-b5b1-e0f2bea58a10" providerId="AD" clId="Web-{F2A0609A-A2A2-CF43-8244-8CD841CBAF1F}" dt="2021-12-17T02:10:44.552" v="2558"/>
          <ac:spMkLst>
            <pc:docMk/>
            <pc:sldMk cId="3998741324" sldId="362"/>
            <ac:spMk id="8" creationId="{CD127476-262E-48B0-9E22-F8C2568E6FE6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36:29.187" v="1775"/>
          <ac:spMkLst>
            <pc:docMk/>
            <pc:sldMk cId="3998741324" sldId="362"/>
            <ac:spMk id="9" creationId="{B03C4C27-720E-4C87-8ED0-17CDC7CD05FE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03.102" v="1704"/>
          <ac:spMkLst>
            <pc:docMk/>
            <pc:sldMk cId="3998741324" sldId="362"/>
            <ac:spMk id="10" creationId="{F49F9FFF-4A4B-4C29-9481-BCF911EC3B7B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26:41.268" v="1630"/>
          <ac:spMkLst>
            <pc:docMk/>
            <pc:sldMk cId="3998741324" sldId="362"/>
            <ac:spMk id="11" creationId="{E81949B9-FB3D-407A-B1C7-A7F4441FEA35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43.212" v="1732"/>
          <ac:spMkLst>
            <pc:docMk/>
            <pc:sldMk cId="3998741324" sldId="362"/>
            <ac:spMk id="12" creationId="{54A0B9F2-9CA3-478F-9657-4F5BA12ECAA8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43.212" v="1731"/>
          <ac:spMkLst>
            <pc:docMk/>
            <pc:sldMk cId="3998741324" sldId="362"/>
            <ac:spMk id="13" creationId="{54A0B9F2-9CA3-478F-9657-4F5BA12ECAA8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03.117" v="1705"/>
          <ac:spMkLst>
            <pc:docMk/>
            <pc:sldMk cId="3998741324" sldId="362"/>
            <ac:spMk id="14" creationId="{9342B55A-5903-4683-9A30-EF7840B0F0A3}"/>
          </ac:spMkLst>
        </pc:spChg>
        <pc:spChg chg="add del">
          <ac:chgData name="何路" userId="S::m09158023@o365.mcut.edu.tw::348fb45a-d8b2-4bea-b5b1-e0f2bea58a10" providerId="AD" clId="Web-{F2A0609A-A2A2-CF43-8244-8CD841CBAF1F}" dt="2021-12-16T15:27:44.238" v="1642"/>
          <ac:spMkLst>
            <pc:docMk/>
            <pc:sldMk cId="3998741324" sldId="362"/>
            <ac:spMk id="16" creationId="{E05D6AE9-5A11-4EDE-AA31-6EF378ADFDBB}"/>
          </ac:spMkLst>
        </pc:spChg>
        <pc:spChg chg="mod">
          <ac:chgData name="何路" userId="S::m09158023@o365.mcut.edu.tw::348fb45a-d8b2-4bea-b5b1-e0f2bea58a10" providerId="AD" clId="Web-{F2A0609A-A2A2-CF43-8244-8CD841CBAF1F}" dt="2021-12-16T15:24:57.547" v="1594" actId="20577"/>
          <ac:spMkLst>
            <pc:docMk/>
            <pc:sldMk cId="3998741324" sldId="362"/>
            <ac:spMk id="19" creationId="{C78431B3-D2C5-4B0F-9119-527B8D9A8A2A}"/>
          </ac:spMkLst>
        </pc:spChg>
        <pc:spChg chg="add del">
          <ac:chgData name="何路" userId="S::m09158023@o365.mcut.edu.tw::348fb45a-d8b2-4bea-b5b1-e0f2bea58a10" providerId="AD" clId="Web-{F2A0609A-A2A2-CF43-8244-8CD841CBAF1F}" dt="2021-12-16T15:27:44.238" v="1639"/>
          <ac:spMkLst>
            <pc:docMk/>
            <pc:sldMk cId="3998741324" sldId="362"/>
            <ac:spMk id="20" creationId="{640C939D-9CBE-41F1-B160-983388B4971F}"/>
          </ac:spMkLst>
        </pc:spChg>
        <pc:spChg chg="add del">
          <ac:chgData name="何路" userId="S::m09158023@o365.mcut.edu.tw::348fb45a-d8b2-4bea-b5b1-e0f2bea58a10" providerId="AD" clId="Web-{F2A0609A-A2A2-CF43-8244-8CD841CBAF1F}" dt="2021-12-16T15:27:44.238" v="1638"/>
          <ac:spMkLst>
            <pc:docMk/>
            <pc:sldMk cId="3998741324" sldId="362"/>
            <ac:spMk id="21" creationId="{6FDC1175-3D9B-40EE-876A-AA987EF2F2E2}"/>
          </ac:spMkLst>
        </pc:spChg>
        <pc:spChg chg="add del mod">
          <ac:chgData name="何路" userId="S::m09158023@o365.mcut.edu.tw::348fb45a-d8b2-4bea-b5b1-e0f2bea58a10" providerId="AD" clId="Web-{F2A0609A-A2A2-CF43-8244-8CD841CBAF1F}" dt="2021-12-17T02:10:47.927" v="2559"/>
          <ac:spMkLst>
            <pc:docMk/>
            <pc:sldMk cId="3998741324" sldId="362"/>
            <ac:spMk id="22" creationId="{7F1708E7-BDB1-4425-9995-E711004B53DC}"/>
          </ac:spMkLst>
        </pc:spChg>
        <pc:spChg chg="add del mod">
          <ac:chgData name="何路" userId="S::m09158023@o365.mcut.edu.tw::348fb45a-d8b2-4bea-b5b1-e0f2bea58a10" providerId="AD" clId="Web-{F2A0609A-A2A2-CF43-8244-8CD841CBAF1F}" dt="2021-12-17T02:10:57.256" v="2564"/>
          <ac:spMkLst>
            <pc:docMk/>
            <pc:sldMk cId="3998741324" sldId="362"/>
            <ac:spMk id="25" creationId="{6E55A58C-1234-4513-BD1D-391EC38718CA}"/>
          </ac:spMkLst>
        </pc:spChg>
        <pc:spChg chg="add del mod">
          <ac:chgData name="何路" userId="S::m09158023@o365.mcut.edu.tw::348fb45a-d8b2-4bea-b5b1-e0f2bea58a10" providerId="AD" clId="Web-{F2A0609A-A2A2-CF43-8244-8CD841CBAF1F}" dt="2021-12-17T02:10:57.256" v="2563"/>
          <ac:spMkLst>
            <pc:docMk/>
            <pc:sldMk cId="3998741324" sldId="362"/>
            <ac:spMk id="26" creationId="{3141E2AE-29CF-4AE3-8C61-CED6BACA72B0}"/>
          </ac:spMkLst>
        </pc:spChg>
        <pc:picChg chg="del mod">
          <ac:chgData name="何路" userId="S::m09158023@o365.mcut.edu.tw::348fb45a-d8b2-4bea-b5b1-e0f2bea58a10" providerId="AD" clId="Web-{F2A0609A-A2A2-CF43-8244-8CD841CBAF1F}" dt="2021-12-16T15:31:03.117" v="1709"/>
          <ac:picMkLst>
            <pc:docMk/>
            <pc:sldMk cId="3998741324" sldId="362"/>
            <ac:picMk id="4" creationId="{E2F9B10F-ECA8-478F-9FFB-5416A3EDD6A5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31:03.117" v="1706"/>
          <ac:picMkLst>
            <pc:docMk/>
            <pc:sldMk cId="3998741324" sldId="362"/>
            <ac:picMk id="7" creationId="{1082483B-A54A-43D7-90A2-173E8289FD3E}"/>
          </ac:picMkLst>
        </pc:picChg>
        <pc:picChg chg="add del">
          <ac:chgData name="何路" userId="S::m09158023@o365.mcut.edu.tw::348fb45a-d8b2-4bea-b5b1-e0f2bea58a10" providerId="AD" clId="Web-{F2A0609A-A2A2-CF43-8244-8CD841CBAF1F}" dt="2021-12-16T15:27:44.238" v="1641"/>
          <ac:picMkLst>
            <pc:docMk/>
            <pc:sldMk cId="3998741324" sldId="362"/>
            <ac:picMk id="17" creationId="{C7FE0760-F550-43D1-B0EF-21B2444C2439}"/>
          </ac:picMkLst>
        </pc:picChg>
        <pc:picChg chg="add del">
          <ac:chgData name="何路" userId="S::m09158023@o365.mcut.edu.tw::348fb45a-d8b2-4bea-b5b1-e0f2bea58a10" providerId="AD" clId="Web-{F2A0609A-A2A2-CF43-8244-8CD841CBAF1F}" dt="2021-12-16T15:27:44.238" v="1640"/>
          <ac:picMkLst>
            <pc:docMk/>
            <pc:sldMk cId="3998741324" sldId="362"/>
            <ac:picMk id="18" creationId="{69FE571C-7297-4A90-AE86-DC006645D8E8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7T02:10:49.146" v="2560"/>
          <ac:picMkLst>
            <pc:docMk/>
            <pc:sldMk cId="3998741324" sldId="362"/>
            <ac:picMk id="23" creationId="{5645035F-BAC5-43BA-B1DE-73A677881F3E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7T02:10:57.271" v="2565"/>
          <ac:picMkLst>
            <pc:docMk/>
            <pc:sldMk cId="3998741324" sldId="362"/>
            <ac:picMk id="24" creationId="{E8582FE2-1656-42AC-9546-A5A381991F77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7T02:10:57.256" v="2562"/>
          <ac:picMkLst>
            <pc:docMk/>
            <pc:sldMk cId="3998741324" sldId="362"/>
            <ac:picMk id="27" creationId="{AB4D8CE8-A140-4492-98B7-221B540A3F58}"/>
          </ac:picMkLst>
        </pc:picChg>
      </pc:sldChg>
      <pc:sldChg chg="addSp delSp modSp">
        <pc:chgData name="何路" userId="S::m09158023@o365.mcut.edu.tw::348fb45a-d8b2-4bea-b5b1-e0f2bea58a10" providerId="AD" clId="Web-{F2A0609A-A2A2-CF43-8244-8CD841CBAF1F}" dt="2021-12-16T16:28:36.246" v="2522" actId="1076"/>
        <pc:sldMkLst>
          <pc:docMk/>
          <pc:sldMk cId="1964637106" sldId="364"/>
        </pc:sldMkLst>
        <pc:spChg chg="mod">
          <ac:chgData name="何路" userId="S::m09158023@o365.mcut.edu.tw::348fb45a-d8b2-4bea-b5b1-e0f2bea58a10" providerId="AD" clId="Web-{F2A0609A-A2A2-CF43-8244-8CD841CBAF1F}" dt="2021-12-16T16:28:36.246" v="2522" actId="1076"/>
          <ac:spMkLst>
            <pc:docMk/>
            <pc:sldMk cId="1964637106" sldId="364"/>
            <ac:spMk id="5" creationId="{A10F7F0C-A426-4856-9967-F199F72A4CC0}"/>
          </ac:spMkLst>
        </pc:spChg>
        <pc:spChg chg="del mod">
          <ac:chgData name="何路" userId="S::m09158023@o365.mcut.edu.tw::348fb45a-d8b2-4bea-b5b1-e0f2bea58a10" providerId="AD" clId="Web-{F2A0609A-A2A2-CF43-8244-8CD841CBAF1F}" dt="2021-12-16T16:28:29.433" v="2519"/>
          <ac:spMkLst>
            <pc:docMk/>
            <pc:sldMk cId="1964637106" sldId="364"/>
            <ac:spMk id="6" creationId="{34AE9E03-C8A4-4543-96DD-FE4E4E15B83B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91"/>
          <ac:spMkLst>
            <pc:docMk/>
            <pc:sldMk cId="1964637106" sldId="364"/>
            <ac:spMk id="7" creationId="{A9271C11-83FB-4D79-A7B9-FB3E39FBA317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90"/>
          <ac:spMkLst>
            <pc:docMk/>
            <pc:sldMk cId="1964637106" sldId="364"/>
            <ac:spMk id="8" creationId="{C37961D2-9386-4C20-9F7B-16DBB46090E3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89"/>
          <ac:spMkLst>
            <pc:docMk/>
            <pc:sldMk cId="1964637106" sldId="364"/>
            <ac:spMk id="9" creationId="{185172A6-8406-41DA-9FBA-3E8BB8168FB0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88"/>
          <ac:spMkLst>
            <pc:docMk/>
            <pc:sldMk cId="1964637106" sldId="364"/>
            <ac:spMk id="10" creationId="{7252023D-76F9-49E4-8F7F-FFAC5A4C5EF7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87"/>
          <ac:spMkLst>
            <pc:docMk/>
            <pc:sldMk cId="1964637106" sldId="364"/>
            <ac:spMk id="11" creationId="{1EEC7396-55E1-4BE5-9C0F-3CF3A3BCB6C1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82"/>
          <ac:spMkLst>
            <pc:docMk/>
            <pc:sldMk cId="1964637106" sldId="364"/>
            <ac:spMk id="16" creationId="{E087D2A9-0072-446B-B37A-FB8F7B63793B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03:16.660" v="1981"/>
          <ac:spMkLst>
            <pc:docMk/>
            <pc:sldMk cId="1964637106" sldId="364"/>
            <ac:spMk id="17" creationId="{E581306F-BED4-448A-84D3-86B137ECF6F5}"/>
          </ac:spMkLst>
        </pc:spChg>
        <pc:cxnChg chg="add del mod">
          <ac:chgData name="何路" userId="S::m09158023@o365.mcut.edu.tw::348fb45a-d8b2-4bea-b5b1-e0f2bea58a10" providerId="AD" clId="Web-{F2A0609A-A2A2-CF43-8244-8CD841CBAF1F}" dt="2021-12-16T16:03:16.660" v="1986"/>
          <ac:cxnSpMkLst>
            <pc:docMk/>
            <pc:sldMk cId="1964637106" sldId="364"/>
            <ac:cxnSpMk id="12" creationId="{B9583785-F683-4727-9F8D-D35BCABBF2EE}"/>
          </ac:cxnSpMkLst>
        </pc:cxnChg>
        <pc:cxnChg chg="add del mod">
          <ac:chgData name="何路" userId="S::m09158023@o365.mcut.edu.tw::348fb45a-d8b2-4bea-b5b1-e0f2bea58a10" providerId="AD" clId="Web-{F2A0609A-A2A2-CF43-8244-8CD841CBAF1F}" dt="2021-12-16T16:03:16.660" v="1985"/>
          <ac:cxnSpMkLst>
            <pc:docMk/>
            <pc:sldMk cId="1964637106" sldId="364"/>
            <ac:cxnSpMk id="13" creationId="{6CF6D300-62E0-45BB-9925-01F321793EBC}"/>
          </ac:cxnSpMkLst>
        </pc:cxnChg>
        <pc:cxnChg chg="add del mod">
          <ac:chgData name="何路" userId="S::m09158023@o365.mcut.edu.tw::348fb45a-d8b2-4bea-b5b1-e0f2bea58a10" providerId="AD" clId="Web-{F2A0609A-A2A2-CF43-8244-8CD841CBAF1F}" dt="2021-12-16T16:03:16.660" v="1984"/>
          <ac:cxnSpMkLst>
            <pc:docMk/>
            <pc:sldMk cId="1964637106" sldId="364"/>
            <ac:cxnSpMk id="14" creationId="{CF8879C8-AC25-4930-AD72-71AE2D2D9182}"/>
          </ac:cxnSpMkLst>
        </pc:cxnChg>
        <pc:cxnChg chg="add del mod">
          <ac:chgData name="何路" userId="S::m09158023@o365.mcut.edu.tw::348fb45a-d8b2-4bea-b5b1-e0f2bea58a10" providerId="AD" clId="Web-{F2A0609A-A2A2-CF43-8244-8CD841CBAF1F}" dt="2021-12-16T16:03:16.660" v="1983"/>
          <ac:cxnSpMkLst>
            <pc:docMk/>
            <pc:sldMk cId="1964637106" sldId="364"/>
            <ac:cxnSpMk id="15" creationId="{B744A898-A21D-4564-953E-AA95AD13F26D}"/>
          </ac:cxnSpMkLst>
        </pc:cxnChg>
        <pc:cxnChg chg="add del mod">
          <ac:chgData name="何路" userId="S::m09158023@o365.mcut.edu.tw::348fb45a-d8b2-4bea-b5b1-e0f2bea58a10" providerId="AD" clId="Web-{F2A0609A-A2A2-CF43-8244-8CD841CBAF1F}" dt="2021-12-16T16:03:16.644" v="1980"/>
          <ac:cxnSpMkLst>
            <pc:docMk/>
            <pc:sldMk cId="1964637106" sldId="364"/>
            <ac:cxnSpMk id="18" creationId="{E7C09516-D365-42C0-BD2D-B33B953681CB}"/>
          </ac:cxnSpMkLst>
        </pc:cxnChg>
      </pc:sldChg>
      <pc:sldChg chg="addSp delSp modSp ord">
        <pc:chgData name="何路" userId="S::m09158023@o365.mcut.edu.tw::348fb45a-d8b2-4bea-b5b1-e0f2bea58a10" providerId="AD" clId="Web-{F2A0609A-A2A2-CF43-8244-8CD841CBAF1F}" dt="2021-12-16T16:06:43.180" v="2063" actId="14100"/>
        <pc:sldMkLst>
          <pc:docMk/>
          <pc:sldMk cId="2575669141" sldId="365"/>
        </pc:sldMkLst>
        <pc:spChg chg="del">
          <ac:chgData name="何路" userId="S::m09158023@o365.mcut.edu.tw::348fb45a-d8b2-4bea-b5b1-e0f2bea58a10" providerId="AD" clId="Web-{F2A0609A-A2A2-CF43-8244-8CD841CBAF1F}" dt="2021-12-16T03:42:30.932" v="803"/>
          <ac:spMkLst>
            <pc:docMk/>
            <pc:sldMk cId="2575669141" sldId="365"/>
            <ac:spMk id="3" creationId="{6F733C8E-FACF-463E-AF0E-1D63E8EBE547}"/>
          </ac:spMkLst>
        </pc:spChg>
        <pc:spChg chg="del">
          <ac:chgData name="何路" userId="S::m09158023@o365.mcut.edu.tw::348fb45a-d8b2-4bea-b5b1-e0f2bea58a10" providerId="AD" clId="Web-{F2A0609A-A2A2-CF43-8244-8CD841CBAF1F}" dt="2021-12-16T03:42:30.932" v="802"/>
          <ac:spMkLst>
            <pc:docMk/>
            <pc:sldMk cId="2575669141" sldId="365"/>
            <ac:spMk id="11" creationId="{F00FB112-8279-4DD0-A2A7-3E98E7ED0C92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03:42:30.932" v="801"/>
          <ac:spMkLst>
            <pc:docMk/>
            <pc:sldMk cId="2575669141" sldId="365"/>
            <ac:spMk id="12" creationId="{2F733144-8E68-451C-B102-41D96C3E6D0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6:28.117" v="2057" actId="1076"/>
          <ac:spMkLst>
            <pc:docMk/>
            <pc:sldMk cId="2575669141" sldId="365"/>
            <ac:spMk id="15" creationId="{AEA09FCA-D9B0-4AEA-AACC-781622DA2737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03:25:46.737" v="613"/>
          <ac:spMkLst>
            <pc:docMk/>
            <pc:sldMk cId="2575669141" sldId="365"/>
            <ac:spMk id="15" creationId="{B2114DE1-B570-4E1F-87C0-BF2FF8C7FB44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03:42:30.932" v="800"/>
          <ac:spMkLst>
            <pc:docMk/>
            <pc:sldMk cId="2575669141" sldId="365"/>
            <ac:spMk id="16" creationId="{F1D97B2A-CD1A-4CC5-921A-1DDCA83FD1D9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6:11.913" v="2055" actId="1076"/>
          <ac:spMkLst>
            <pc:docMk/>
            <pc:sldMk cId="2575669141" sldId="365"/>
            <ac:spMk id="17" creationId="{F05D0F59-7FF2-4FA1-B6EB-EB373AD8FDD7}"/>
          </ac:spMkLst>
        </pc:spChg>
        <pc:spChg chg="add mod">
          <ac:chgData name="何路" userId="S::m09158023@o365.mcut.edu.tw::348fb45a-d8b2-4bea-b5b1-e0f2bea58a10" providerId="AD" clId="Web-{F2A0609A-A2A2-CF43-8244-8CD841CBAF1F}" dt="2021-12-16T03:50:21.130" v="880" actId="1076"/>
          <ac:spMkLst>
            <pc:docMk/>
            <pc:sldMk cId="2575669141" sldId="365"/>
            <ac:spMk id="18" creationId="{FD6E5C13-3561-414F-8564-21AEF6DB6A35}"/>
          </ac:spMkLst>
        </pc:spChg>
        <pc:spChg chg="mod">
          <ac:chgData name="何路" userId="S::m09158023@o365.mcut.edu.tw::348fb45a-d8b2-4bea-b5b1-e0f2bea58a10" providerId="AD" clId="Web-{F2A0609A-A2A2-CF43-8244-8CD841CBAF1F}" dt="2021-12-16T03:45:54.234" v="831" actId="20577"/>
          <ac:spMkLst>
            <pc:docMk/>
            <pc:sldMk cId="2575669141" sldId="365"/>
            <ac:spMk id="19" creationId="{C78431B3-D2C5-4B0F-9119-527B8D9A8A2A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6:33.898" v="2059" actId="1076"/>
          <ac:spMkLst>
            <pc:docMk/>
            <pc:sldMk cId="2575669141" sldId="365"/>
            <ac:spMk id="23" creationId="{577043B0-F5E8-49F2-8E03-B8D03245E1A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6:39.711" v="2062" actId="1076"/>
          <ac:spMkLst>
            <pc:docMk/>
            <pc:sldMk cId="2575669141" sldId="365"/>
            <ac:spMk id="24" creationId="{1AD56B5C-F8F9-4FD7-BAB7-6715270D73C4}"/>
          </ac:spMkLst>
        </pc:spChg>
        <pc:spChg chg="add mod">
          <ac:chgData name="何路" userId="S::m09158023@o365.mcut.edu.tw::348fb45a-d8b2-4bea-b5b1-e0f2bea58a10" providerId="AD" clId="Web-{F2A0609A-A2A2-CF43-8244-8CD841CBAF1F}" dt="2021-12-16T03:57:22.015" v="947" actId="1076"/>
          <ac:spMkLst>
            <pc:docMk/>
            <pc:sldMk cId="2575669141" sldId="365"/>
            <ac:spMk id="25" creationId="{71652B5D-B94B-41E5-B677-4BA3FD9C3ACC}"/>
          </ac:spMkLst>
        </pc:spChg>
        <pc:spChg chg="del mod">
          <ac:chgData name="何路" userId="S::m09158023@o365.mcut.edu.tw::348fb45a-d8b2-4bea-b5b1-e0f2bea58a10" providerId="AD" clId="Web-{F2A0609A-A2A2-CF43-8244-8CD841CBAF1F}" dt="2021-12-16T03:42:30.932" v="805"/>
          <ac:spMkLst>
            <pc:docMk/>
            <pc:sldMk cId="2575669141" sldId="365"/>
            <ac:spMk id="32" creationId="{6E208B19-20CB-4BD5-AA4F-81FD113ED6BF}"/>
          </ac:spMkLst>
        </pc:spChg>
        <pc:spChg chg="del mod">
          <ac:chgData name="何路" userId="S::m09158023@o365.mcut.edu.tw::348fb45a-d8b2-4bea-b5b1-e0f2bea58a10" providerId="AD" clId="Web-{F2A0609A-A2A2-CF43-8244-8CD841CBAF1F}" dt="2021-12-16T03:42:30.932" v="804"/>
          <ac:spMkLst>
            <pc:docMk/>
            <pc:sldMk cId="2575669141" sldId="365"/>
            <ac:spMk id="34" creationId="{C252F958-C710-453E-9460-B82DAAACE726}"/>
          </ac:spMkLst>
        </pc:spChg>
        <pc:graphicFrameChg chg="del mod modGraphic">
          <ac:chgData name="何路" userId="S::m09158023@o365.mcut.edu.tw::348fb45a-d8b2-4bea-b5b1-e0f2bea58a10" providerId="AD" clId="Web-{F2A0609A-A2A2-CF43-8244-8CD841CBAF1F}" dt="2021-12-16T03:42:32.198" v="806"/>
          <ac:graphicFrameMkLst>
            <pc:docMk/>
            <pc:sldMk cId="2575669141" sldId="365"/>
            <ac:graphicFrameMk id="40" creationId="{246FD2F5-8BA4-4B36-9F66-3D4B8B90A107}"/>
          </ac:graphicFrameMkLst>
        </pc:graphicFrameChg>
        <pc:picChg chg="add del mod">
          <ac:chgData name="何路" userId="S::m09158023@o365.mcut.edu.tw::348fb45a-d8b2-4bea-b5b1-e0f2bea58a10" providerId="AD" clId="Web-{F2A0609A-A2A2-CF43-8244-8CD841CBAF1F}" dt="2021-12-16T03:22:35.576" v="573"/>
          <ac:picMkLst>
            <pc:docMk/>
            <pc:sldMk cId="2575669141" sldId="365"/>
            <ac:picMk id="4" creationId="{2A02A0F2-5B3E-400C-88B9-124466347421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03:42:34.166" v="810"/>
          <ac:picMkLst>
            <pc:docMk/>
            <pc:sldMk cId="2575669141" sldId="365"/>
            <ac:picMk id="5" creationId="{3C743FF1-39A3-47CF-986E-5DD162EA5586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03:42:33.354" v="808"/>
          <ac:picMkLst>
            <pc:docMk/>
            <pc:sldMk cId="2575669141" sldId="365"/>
            <ac:picMk id="6" creationId="{5ECBBF3D-A155-484C-BED1-1C2BBCA13C68}"/>
          </ac:picMkLst>
        </pc:picChg>
        <pc:picChg chg="del mod">
          <ac:chgData name="何路" userId="S::m09158023@o365.mcut.edu.tw::348fb45a-d8b2-4bea-b5b1-e0f2bea58a10" providerId="AD" clId="Web-{F2A0609A-A2A2-CF43-8244-8CD841CBAF1F}" dt="2021-12-16T03:42:33.120" v="807"/>
          <ac:picMkLst>
            <pc:docMk/>
            <pc:sldMk cId="2575669141" sldId="365"/>
            <ac:picMk id="7" creationId="{916389AD-C0EF-4014-B1B6-DD574EDEA696}"/>
          </ac:picMkLst>
        </pc:picChg>
        <pc:picChg chg="del mod">
          <ac:chgData name="何路" userId="S::m09158023@o365.mcut.edu.tw::348fb45a-d8b2-4bea-b5b1-e0f2bea58a10" providerId="AD" clId="Web-{F2A0609A-A2A2-CF43-8244-8CD841CBAF1F}" dt="2021-12-16T03:42:33.776" v="809"/>
          <ac:picMkLst>
            <pc:docMk/>
            <pc:sldMk cId="2575669141" sldId="365"/>
            <ac:picMk id="8" creationId="{0936ECA2-5F96-4AB8-95B2-5C6D7C697717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6:01.819" v="2053" actId="1076"/>
          <ac:picMkLst>
            <pc:docMk/>
            <pc:sldMk cId="2575669141" sldId="365"/>
            <ac:picMk id="9" creationId="{55AAF909-9FDC-4374-A4F0-EAAF2D3184E0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6:43.180" v="2063" actId="14100"/>
          <ac:picMkLst>
            <pc:docMk/>
            <pc:sldMk cId="2575669141" sldId="365"/>
            <ac:picMk id="10" creationId="{25C7572D-80B1-42D3-A681-CDD871737865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6:31.148" v="2058" actId="1076"/>
          <ac:picMkLst>
            <pc:docMk/>
            <pc:sldMk cId="2575669141" sldId="365"/>
            <ac:picMk id="13" creationId="{C9EF01A7-CE7F-462D-B89C-C05A473FB317}"/>
          </ac:picMkLst>
        </pc:picChg>
        <pc:picChg chg="add mod">
          <ac:chgData name="何路" userId="S::m09158023@o365.mcut.edu.tw::348fb45a-d8b2-4bea-b5b1-e0f2bea58a10" providerId="AD" clId="Web-{F2A0609A-A2A2-CF43-8244-8CD841CBAF1F}" dt="2021-12-16T03:49:30.082" v="848" actId="1076"/>
          <ac:picMkLst>
            <pc:docMk/>
            <pc:sldMk cId="2575669141" sldId="365"/>
            <ac:picMk id="14" creationId="{8CFE50FC-8093-4F72-922E-4F352DD5A9D8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03:56:20.326" v="926"/>
          <ac:picMkLst>
            <pc:docMk/>
            <pc:sldMk cId="2575669141" sldId="365"/>
            <ac:picMk id="20" creationId="{8FB77AC4-30A9-49F9-A9CF-5FD409DB3472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6:04.366" v="2054" actId="14100"/>
          <ac:picMkLst>
            <pc:docMk/>
            <pc:sldMk cId="2575669141" sldId="365"/>
            <ac:picMk id="21" creationId="{2611BCFE-D990-49A1-9ABB-FBA5D416FDA5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6:37.977" v="2061" actId="1076"/>
          <ac:picMkLst>
            <pc:docMk/>
            <pc:sldMk cId="2575669141" sldId="365"/>
            <ac:picMk id="22" creationId="{8C67CB92-0ADA-473A-8082-CE2A075CF7DA}"/>
          </ac:picMkLst>
        </pc:picChg>
      </pc:sldChg>
      <pc:sldChg chg="ord">
        <pc:chgData name="何路" userId="S::m09158023@o365.mcut.edu.tw::348fb45a-d8b2-4bea-b5b1-e0f2bea58a10" providerId="AD" clId="Web-{F2A0609A-A2A2-CF43-8244-8CD841CBAF1F}" dt="2021-12-16T04:02:37.632" v="956"/>
        <pc:sldMkLst>
          <pc:docMk/>
          <pc:sldMk cId="806922283" sldId="366"/>
        </pc:sldMkLst>
      </pc:sldChg>
      <pc:sldChg chg="modSp">
        <pc:chgData name="何路" userId="S::m09158023@o365.mcut.edu.tw::348fb45a-d8b2-4bea-b5b1-e0f2bea58a10" providerId="AD" clId="Web-{F2A0609A-A2A2-CF43-8244-8CD841CBAF1F}" dt="2021-12-16T16:39:33.182" v="2536" actId="20577"/>
        <pc:sldMkLst>
          <pc:docMk/>
          <pc:sldMk cId="3374608692" sldId="367"/>
        </pc:sldMkLst>
        <pc:spChg chg="mod">
          <ac:chgData name="何路" userId="S::m09158023@o365.mcut.edu.tw::348fb45a-d8b2-4bea-b5b1-e0f2bea58a10" providerId="AD" clId="Web-{F2A0609A-A2A2-CF43-8244-8CD841CBAF1F}" dt="2021-12-16T16:39:33.182" v="2536" actId="20577"/>
          <ac:spMkLst>
            <pc:docMk/>
            <pc:sldMk cId="3374608692" sldId="367"/>
            <ac:spMk id="3" creationId="{F22F76F5-9A8F-4D2B-A3BF-4928ED276556}"/>
          </ac:spMkLst>
        </pc:spChg>
      </pc:sldChg>
      <pc:sldChg chg="addSp delSp modSp">
        <pc:chgData name="何路" userId="S::m09158023@o365.mcut.edu.tw::348fb45a-d8b2-4bea-b5b1-e0f2bea58a10" providerId="AD" clId="Web-{F2A0609A-A2A2-CF43-8244-8CD841CBAF1F}" dt="2021-12-16T16:44:00.516" v="2538"/>
        <pc:sldMkLst>
          <pc:docMk/>
          <pc:sldMk cId="1438434093" sldId="368"/>
        </pc:sldMkLst>
        <pc:spChg chg="del">
          <ac:chgData name="何路" userId="S::m09158023@o365.mcut.edu.tw::348fb45a-d8b2-4bea-b5b1-e0f2bea58a10" providerId="AD" clId="Web-{F2A0609A-A2A2-CF43-8244-8CD841CBAF1F}" dt="2021-12-16T15:14:48.330" v="1396"/>
          <ac:spMkLst>
            <pc:docMk/>
            <pc:sldMk cId="1438434093" sldId="368"/>
            <ac:spMk id="5" creationId="{B02A0209-29FF-4168-B215-2A315F786298}"/>
          </ac:spMkLst>
        </pc:spChg>
        <pc:spChg chg="mod">
          <ac:chgData name="何路" userId="S::m09158023@o365.mcut.edu.tw::348fb45a-d8b2-4bea-b5b1-e0f2bea58a10" providerId="AD" clId="Web-{F2A0609A-A2A2-CF43-8244-8CD841CBAF1F}" dt="2021-12-16T03:07:28.003" v="466" actId="1076"/>
          <ac:spMkLst>
            <pc:docMk/>
            <pc:sldMk cId="1438434093" sldId="368"/>
            <ac:spMk id="6" creationId="{BA6A3ABC-15B1-43C8-ACA1-CF87B453198B}"/>
          </ac:spMkLst>
        </pc:spChg>
        <pc:spChg chg="del">
          <ac:chgData name="何路" userId="S::m09158023@o365.mcut.edu.tw::348fb45a-d8b2-4bea-b5b1-e0f2bea58a10" providerId="AD" clId="Web-{F2A0609A-A2A2-CF43-8244-8CD841CBAF1F}" dt="2021-12-16T15:14:48.330" v="1395"/>
          <ac:spMkLst>
            <pc:docMk/>
            <pc:sldMk cId="1438434093" sldId="368"/>
            <ac:spMk id="8" creationId="{D0259D97-3223-434A-8AB8-741B247D6F16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44:00.516" v="2538"/>
          <ac:spMkLst>
            <pc:docMk/>
            <pc:sldMk cId="1438434093" sldId="368"/>
            <ac:spMk id="9" creationId="{B9085C52-8737-4B8F-B9D8-3A6389E9F73F}"/>
          </ac:spMkLst>
        </pc:spChg>
        <pc:spChg chg="del">
          <ac:chgData name="何路" userId="S::m09158023@o365.mcut.edu.tw::348fb45a-d8b2-4bea-b5b1-e0f2bea58a10" providerId="AD" clId="Web-{F2A0609A-A2A2-CF43-8244-8CD841CBAF1F}" dt="2021-12-16T02:46:54.131" v="381"/>
          <ac:spMkLst>
            <pc:docMk/>
            <pc:sldMk cId="1438434093" sldId="368"/>
            <ac:spMk id="9" creationId="{E7F7AF0E-E683-4DFA-BE6A-F8959E098331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03:05:12.953" v="425"/>
          <ac:spMkLst>
            <pc:docMk/>
            <pc:sldMk cId="1438434093" sldId="368"/>
            <ac:spMk id="10" creationId="{08290290-F8F3-4958-AD61-059CB9D8FED8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44:00.516" v="2537"/>
          <ac:spMkLst>
            <pc:docMk/>
            <pc:sldMk cId="1438434093" sldId="368"/>
            <ac:spMk id="10" creationId="{4E0901C7-92D2-4583-8954-B1A577083101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2:22.880" v="1864" actId="1076"/>
          <ac:spMkLst>
            <pc:docMk/>
            <pc:sldMk cId="1438434093" sldId="368"/>
            <ac:spMk id="11" creationId="{22F380C3-F18E-4C1B-A4C3-1EBFF2F854B2}"/>
          </ac:spMkLst>
        </pc:spChg>
        <pc:spChg chg="del mod">
          <ac:chgData name="何路" userId="S::m09158023@o365.mcut.edu.tw::348fb45a-d8b2-4bea-b5b1-e0f2bea58a10" providerId="AD" clId="Web-{F2A0609A-A2A2-CF43-8244-8CD841CBAF1F}" dt="2021-12-16T15:14:44.705" v="1393"/>
          <ac:spMkLst>
            <pc:docMk/>
            <pc:sldMk cId="1438434093" sldId="368"/>
            <ac:spMk id="17" creationId="{7D653B5E-018F-4C63-8419-CBD31545ACC5}"/>
          </ac:spMkLst>
        </pc:spChg>
        <pc:graphicFrameChg chg="mod modGraphic">
          <ac:chgData name="何路" userId="S::m09158023@o365.mcut.edu.tw::348fb45a-d8b2-4bea-b5b1-e0f2bea58a10" providerId="AD" clId="Web-{F2A0609A-A2A2-CF43-8244-8CD841CBAF1F}" dt="2021-12-16T15:52:20.270" v="1863" actId="1076"/>
          <ac:graphicFrameMkLst>
            <pc:docMk/>
            <pc:sldMk cId="1438434093" sldId="368"/>
            <ac:graphicFrameMk id="16" creationId="{54442EE0-583E-4666-BBA8-85033EAD2911}"/>
          </ac:graphicFrameMkLst>
        </pc:graphicFrameChg>
        <pc:picChg chg="del mod">
          <ac:chgData name="何路" userId="S::m09158023@o365.mcut.edu.tw::348fb45a-d8b2-4bea-b5b1-e0f2bea58a10" providerId="AD" clId="Web-{F2A0609A-A2A2-CF43-8244-8CD841CBAF1F}" dt="2021-12-16T15:14:48.330" v="1398"/>
          <ac:picMkLst>
            <pc:docMk/>
            <pc:sldMk cId="1438434093" sldId="368"/>
            <ac:picMk id="3" creationId="{33BF3383-CF9D-4B1B-BCE0-F81DD43562F1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14:48.330" v="1397"/>
          <ac:picMkLst>
            <pc:docMk/>
            <pc:sldMk cId="1438434093" sldId="368"/>
            <ac:picMk id="4" creationId="{B35ABDB8-923F-4BE2-B41B-C0D72681C8E6}"/>
          </ac:picMkLst>
        </pc:picChg>
        <pc:picChg chg="del">
          <ac:chgData name="何路" userId="S::m09158023@o365.mcut.edu.tw::348fb45a-d8b2-4bea-b5b1-e0f2bea58a10" providerId="AD" clId="Web-{F2A0609A-A2A2-CF43-8244-8CD841CBAF1F}" dt="2021-12-16T15:14:46.752" v="1394"/>
          <ac:picMkLst>
            <pc:docMk/>
            <pc:sldMk cId="1438434093" sldId="368"/>
            <ac:picMk id="7" creationId="{E00AF3EC-A4B7-4330-B6D5-6CF22BFD3A1F}"/>
          </ac:picMkLst>
        </pc:picChg>
      </pc:sldChg>
      <pc:sldChg chg="addSp delSp modSp del">
        <pc:chgData name="何路" userId="S::m09158023@o365.mcut.edu.tw::348fb45a-d8b2-4bea-b5b1-e0f2bea58a10" providerId="AD" clId="Web-{F2A0609A-A2A2-CF43-8244-8CD841CBAF1F}" dt="2021-12-16T15:53:51.038" v="1894"/>
        <pc:sldMkLst>
          <pc:docMk/>
          <pc:sldMk cId="1957157316" sldId="369"/>
        </pc:sldMkLst>
        <pc:spChg chg="add del mod">
          <ac:chgData name="何路" userId="S::m09158023@o365.mcut.edu.tw::348fb45a-d8b2-4bea-b5b1-e0f2bea58a10" providerId="AD" clId="Web-{F2A0609A-A2A2-CF43-8244-8CD841CBAF1F}" dt="2021-12-16T15:43:29.759" v="1787"/>
          <ac:spMkLst>
            <pc:docMk/>
            <pc:sldMk cId="1957157316" sldId="369"/>
            <ac:spMk id="3" creationId="{DE840CC4-862B-4938-BEC5-8A9D182F1396}"/>
          </ac:spMkLst>
        </pc:spChg>
        <pc:spChg chg="mod">
          <ac:chgData name="何路" userId="S::m09158023@o365.mcut.edu.tw::348fb45a-d8b2-4bea-b5b1-e0f2bea58a10" providerId="AD" clId="Web-{F2A0609A-A2A2-CF43-8244-8CD841CBAF1F}" dt="2021-12-16T15:50:28.440" v="1848" actId="20577"/>
          <ac:spMkLst>
            <pc:docMk/>
            <pc:sldMk cId="1957157316" sldId="369"/>
            <ac:spMk id="5" creationId="{D8077077-F3C9-455A-9613-DE804FD8A9E2}"/>
          </ac:spMkLst>
        </pc:spChg>
        <pc:spChg chg="mod">
          <ac:chgData name="何路" userId="S::m09158023@o365.mcut.edu.tw::348fb45a-d8b2-4bea-b5b1-e0f2bea58a10" providerId="AD" clId="Web-{F2A0609A-A2A2-CF43-8244-8CD841CBAF1F}" dt="2021-12-16T15:34:18.918" v="1765" actId="20577"/>
          <ac:spMkLst>
            <pc:docMk/>
            <pc:sldMk cId="1957157316" sldId="369"/>
            <ac:spMk id="7" creationId="{A742F1DE-96CB-4331-ADFE-1155B61ED784}"/>
          </ac:spMkLst>
        </pc:spChg>
        <pc:spChg chg="add mod">
          <ac:chgData name="何路" userId="S::m09158023@o365.mcut.edu.tw::348fb45a-d8b2-4bea-b5b1-e0f2bea58a10" providerId="AD" clId="Web-{F2A0609A-A2A2-CF43-8244-8CD841CBAF1F}" dt="2021-12-16T15:49:57.564" v="1840" actId="20577"/>
          <ac:spMkLst>
            <pc:docMk/>
            <pc:sldMk cId="1957157316" sldId="369"/>
            <ac:spMk id="10" creationId="{1DEA899E-0261-49F4-AE65-630DE52502FD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0:12.283" v="1846" actId="20577"/>
          <ac:spMkLst>
            <pc:docMk/>
            <pc:sldMk cId="1957157316" sldId="369"/>
            <ac:spMk id="14" creationId="{7F4B2CFD-DBE2-4518-99AC-B958D1EF152B}"/>
          </ac:spMkLst>
        </pc:spChg>
        <pc:spChg chg="del mod">
          <ac:chgData name="何路" userId="S::m09158023@o365.mcut.edu.tw::348fb45a-d8b2-4bea-b5b1-e0f2bea58a10" providerId="AD" clId="Web-{F2A0609A-A2A2-CF43-8244-8CD841CBAF1F}" dt="2021-12-16T15:43:23.930" v="1784"/>
          <ac:spMkLst>
            <pc:docMk/>
            <pc:sldMk cId="1957157316" sldId="369"/>
            <ac:spMk id="25" creationId="{FB3D5E39-0D77-487A-ADD2-880D0A9C170B}"/>
          </ac:spMkLst>
        </pc:spChg>
        <pc:spChg chg="del mod">
          <ac:chgData name="何路" userId="S::m09158023@o365.mcut.edu.tw::348fb45a-d8b2-4bea-b5b1-e0f2bea58a10" providerId="AD" clId="Web-{F2A0609A-A2A2-CF43-8244-8CD841CBAF1F}" dt="2021-12-16T15:43:23.930" v="1783"/>
          <ac:spMkLst>
            <pc:docMk/>
            <pc:sldMk cId="1957157316" sldId="369"/>
            <ac:spMk id="26" creationId="{2A6ACCA4-B147-43D5-BD4E-FC42341B0489}"/>
          </ac:spMkLst>
        </pc:spChg>
        <pc:picChg chg="add del mod">
          <ac:chgData name="何路" userId="S::m09158023@o365.mcut.edu.tw::348fb45a-d8b2-4bea-b5b1-e0f2bea58a10" providerId="AD" clId="Web-{F2A0609A-A2A2-CF43-8244-8CD841CBAF1F}" dt="2021-12-16T15:48:14.640" v="1812"/>
          <ac:picMkLst>
            <pc:docMk/>
            <pc:sldMk cId="1957157316" sldId="369"/>
            <ac:picMk id="4" creationId="{C4F7499B-7284-4C96-83D6-9F1519B132B9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15:48:15.859" v="1813"/>
          <ac:picMkLst>
            <pc:docMk/>
            <pc:sldMk cId="1957157316" sldId="369"/>
            <ac:picMk id="6" creationId="{1D8E0B42-85B2-463F-8564-D30C96276860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49:41.720" v="1833" actId="1076"/>
          <ac:picMkLst>
            <pc:docMk/>
            <pc:sldMk cId="1957157316" sldId="369"/>
            <ac:picMk id="8" creationId="{B2EAF428-FBA4-4495-B056-442D68916EF9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49:40.767" v="1832" actId="1076"/>
          <ac:picMkLst>
            <pc:docMk/>
            <pc:sldMk cId="1957157316" sldId="369"/>
            <ac:picMk id="9" creationId="{9719E7BC-5A5C-4FE9-BB3E-DB4BD9F0B185}"/>
          </ac:picMkLst>
        </pc:picChg>
        <pc:cxnChg chg="del mod">
          <ac:chgData name="何路" userId="S::m09158023@o365.mcut.edu.tw::348fb45a-d8b2-4bea-b5b1-e0f2bea58a10" providerId="AD" clId="Web-{F2A0609A-A2A2-CF43-8244-8CD841CBAF1F}" dt="2021-12-16T15:43:26.352" v="1785"/>
          <ac:cxnSpMkLst>
            <pc:docMk/>
            <pc:sldMk cId="1957157316" sldId="369"/>
            <ac:cxnSpMk id="27" creationId="{B2DF7774-340F-4915-992E-94EBD62095E8}"/>
          </ac:cxnSpMkLst>
        </pc:cxnChg>
      </pc:sldChg>
      <pc:sldChg chg="addSp delSp modSp ord">
        <pc:chgData name="何路" userId="S::m09158023@o365.mcut.edu.tw::348fb45a-d8b2-4bea-b5b1-e0f2bea58a10" providerId="AD" clId="Web-{F2A0609A-A2A2-CF43-8244-8CD841CBAF1F}" dt="2021-12-16T16:05:18.303" v="2050"/>
        <pc:sldMkLst>
          <pc:docMk/>
          <pc:sldMk cId="2582182285" sldId="370"/>
        </pc:sldMkLst>
        <pc:spChg chg="del mod">
          <ac:chgData name="何路" userId="S::m09158023@o365.mcut.edu.tw::348fb45a-d8b2-4bea-b5b1-e0f2bea58a10" providerId="AD" clId="Web-{F2A0609A-A2A2-CF43-8244-8CD841CBAF1F}" dt="2021-12-16T02:34:11.785" v="186"/>
          <ac:spMkLst>
            <pc:docMk/>
            <pc:sldMk cId="2582182285" sldId="370"/>
            <ac:spMk id="3" creationId="{1A5F7FC3-257E-49CD-A163-3E7917F493C9}"/>
          </ac:spMkLst>
        </pc:spChg>
        <pc:spChg chg="del">
          <ac:chgData name="何路" userId="S::m09158023@o365.mcut.edu.tw::348fb45a-d8b2-4bea-b5b1-e0f2bea58a10" providerId="AD" clId="Web-{F2A0609A-A2A2-CF43-8244-8CD841CBAF1F}" dt="2021-12-16T02:34:11.785" v="187"/>
          <ac:spMkLst>
            <pc:docMk/>
            <pc:sldMk cId="2582182285" sldId="370"/>
            <ac:spMk id="7" creationId="{86CF49C2-CD64-4694-9CE9-7587D4677431}"/>
          </ac:spMkLst>
        </pc:spChg>
        <pc:spChg chg="del mod">
          <ac:chgData name="何路" userId="S::m09158023@o365.mcut.edu.tw::348fb45a-d8b2-4bea-b5b1-e0f2bea58a10" providerId="AD" clId="Web-{F2A0609A-A2A2-CF43-8244-8CD841CBAF1F}" dt="2021-12-16T16:02:06.111" v="1958"/>
          <ac:spMkLst>
            <pc:docMk/>
            <pc:sldMk cId="2582182285" sldId="370"/>
            <ac:spMk id="8" creationId="{7456490A-33E0-4831-8A9D-FE88F50BAE42}"/>
          </ac:spMkLst>
        </pc:spChg>
        <pc:spChg chg="mod">
          <ac:chgData name="何路" userId="S::m09158023@o365.mcut.edu.tw::348fb45a-d8b2-4bea-b5b1-e0f2bea58a10" providerId="AD" clId="Web-{F2A0609A-A2A2-CF43-8244-8CD841CBAF1F}" dt="2021-12-16T16:04:13.708" v="2002" actId="20577"/>
          <ac:spMkLst>
            <pc:docMk/>
            <pc:sldMk cId="2582182285" sldId="370"/>
            <ac:spMk id="9" creationId="{A92C690C-F399-4EBA-9EDD-DA38A7625094}"/>
          </ac:spMkLst>
        </pc:spChg>
        <pc:spChg chg="mod">
          <ac:chgData name="何路" userId="S::m09158023@o365.mcut.edu.tw::348fb45a-d8b2-4bea-b5b1-e0f2bea58a10" providerId="AD" clId="Web-{F2A0609A-A2A2-CF43-8244-8CD841CBAF1F}" dt="2021-12-16T16:04:40.865" v="2017" actId="1076"/>
          <ac:spMkLst>
            <pc:docMk/>
            <pc:sldMk cId="2582182285" sldId="370"/>
            <ac:spMk id="12" creationId="{0F38DD08-BC76-4C0E-AAC4-69CB94513445}"/>
          </ac:spMkLst>
        </pc:spChg>
        <pc:spChg chg="mod">
          <ac:chgData name="何路" userId="S::m09158023@o365.mcut.edu.tw::348fb45a-d8b2-4bea-b5b1-e0f2bea58a10" providerId="AD" clId="Web-{F2A0609A-A2A2-CF43-8244-8CD841CBAF1F}" dt="2021-12-16T16:04:40.880" v="2019" actId="1076"/>
          <ac:spMkLst>
            <pc:docMk/>
            <pc:sldMk cId="2582182285" sldId="370"/>
            <ac:spMk id="13" creationId="{8A684036-37CD-4BA2-8430-A70F6D4412C7}"/>
          </ac:spMkLst>
        </pc:spChg>
        <pc:spChg chg="mod">
          <ac:chgData name="何路" userId="S::m09158023@o365.mcut.edu.tw::348fb45a-d8b2-4bea-b5b1-e0f2bea58a10" providerId="AD" clId="Web-{F2A0609A-A2A2-CF43-8244-8CD841CBAF1F}" dt="2021-12-16T16:04:40.880" v="2018" actId="1076"/>
          <ac:spMkLst>
            <pc:docMk/>
            <pc:sldMk cId="2582182285" sldId="370"/>
            <ac:spMk id="14" creationId="{4AF9000D-2A2F-4387-8364-FFCDF68CEEF9}"/>
          </ac:spMkLst>
        </pc:spChg>
        <pc:spChg chg="del mod">
          <ac:chgData name="何路" userId="S::m09158023@o365.mcut.edu.tw::348fb45a-d8b2-4bea-b5b1-e0f2bea58a10" providerId="AD" clId="Web-{F2A0609A-A2A2-CF43-8244-8CD841CBAF1F}" dt="2021-12-16T15:58:36.138" v="1917"/>
          <ac:spMkLst>
            <pc:docMk/>
            <pc:sldMk cId="2582182285" sldId="370"/>
            <ac:spMk id="16" creationId="{86AB7571-B19D-4035-8081-22D015E1EC64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18" v="2020" actId="1076"/>
          <ac:spMkLst>
            <pc:docMk/>
            <pc:sldMk cId="2582182285" sldId="370"/>
            <ac:spMk id="17" creationId="{F3C2E361-304F-4C0A-8177-79213B617FD6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33" v="2021" actId="1076"/>
          <ac:spMkLst>
            <pc:docMk/>
            <pc:sldMk cId="2582182285" sldId="370"/>
            <ac:spMk id="18" creationId="{1443C3C4-6870-4A77-875D-8BB54792E581}"/>
          </ac:spMkLst>
        </pc:spChg>
        <pc:spChg chg="del mod">
          <ac:chgData name="何路" userId="S::m09158023@o365.mcut.edu.tw::348fb45a-d8b2-4bea-b5b1-e0f2bea58a10" providerId="AD" clId="Web-{F2A0609A-A2A2-CF43-8244-8CD841CBAF1F}" dt="2021-12-16T15:58:36.138" v="1915"/>
          <ac:spMkLst>
            <pc:docMk/>
            <pc:sldMk cId="2582182285" sldId="370"/>
            <ac:spMk id="20" creationId="{806E6D04-BD96-4561-A5C2-69175341D4EA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49" v="2022" actId="1076"/>
          <ac:spMkLst>
            <pc:docMk/>
            <pc:sldMk cId="2582182285" sldId="370"/>
            <ac:spMk id="21" creationId="{FC6AAC4F-88D5-4769-A620-09D7698A9D5B}"/>
          </ac:spMkLst>
        </pc:spChg>
        <pc:spChg chg="del mod">
          <ac:chgData name="何路" userId="S::m09158023@o365.mcut.edu.tw::348fb45a-d8b2-4bea-b5b1-e0f2bea58a10" providerId="AD" clId="Web-{F2A0609A-A2A2-CF43-8244-8CD841CBAF1F}" dt="2021-12-16T15:58:36.138" v="1914"/>
          <ac:spMkLst>
            <pc:docMk/>
            <pc:sldMk cId="2582182285" sldId="370"/>
            <ac:spMk id="22" creationId="{EEE6D649-1423-4E5C-B5F7-31989BFD1DB7}"/>
          </ac:spMkLst>
        </pc:spChg>
        <pc:spChg chg="del mod">
          <ac:chgData name="何路" userId="S::m09158023@o365.mcut.edu.tw::348fb45a-d8b2-4bea-b5b1-e0f2bea58a10" providerId="AD" clId="Web-{F2A0609A-A2A2-CF43-8244-8CD841CBAF1F}" dt="2021-12-16T15:58:36.138" v="1912"/>
          <ac:spMkLst>
            <pc:docMk/>
            <pc:sldMk cId="2582182285" sldId="370"/>
            <ac:spMk id="24" creationId="{100157AC-6A94-4719-A8EC-E910A914D1D3}"/>
          </ac:spMkLst>
        </pc:spChg>
        <pc:spChg chg="del mod">
          <ac:chgData name="何路" userId="S::m09158023@o365.mcut.edu.tw::348fb45a-d8b2-4bea-b5b1-e0f2bea58a10" providerId="AD" clId="Web-{F2A0609A-A2A2-CF43-8244-8CD841CBAF1F}" dt="2021-12-16T15:58:36.138" v="1911"/>
          <ac:spMkLst>
            <pc:docMk/>
            <pc:sldMk cId="2582182285" sldId="370"/>
            <ac:spMk id="25" creationId="{8CCC7FB1-2D16-4890-9691-024AA0E6EE33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49" v="2023" actId="1076"/>
          <ac:spMkLst>
            <pc:docMk/>
            <pc:sldMk cId="2582182285" sldId="370"/>
            <ac:spMk id="26" creationId="{5A23A938-9E95-420A-ACEE-C812DDDCE524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65" v="2024" actId="1076"/>
          <ac:spMkLst>
            <pc:docMk/>
            <pc:sldMk cId="2582182285" sldId="370"/>
            <ac:spMk id="27" creationId="{31E21CB7-F58C-4FE3-8A82-0016B5CF692E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5:00.881" v="2047" actId="1076"/>
          <ac:spMkLst>
            <pc:docMk/>
            <pc:sldMk cId="2582182285" sldId="370"/>
            <ac:spMk id="32" creationId="{690EB2AB-23FE-4AC9-9D3A-83F469CCB683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4:46.396" v="2029" actId="1076"/>
          <ac:spMkLst>
            <pc:docMk/>
            <pc:sldMk cId="2582182285" sldId="370"/>
            <ac:spMk id="33" creationId="{B5C9CC11-9C3D-4499-B5B2-EC6A0EAABB65}"/>
          </ac:spMkLst>
        </pc:spChg>
        <pc:picChg chg="del">
          <ac:chgData name="何路" userId="S::m09158023@o365.mcut.edu.tw::348fb45a-d8b2-4bea-b5b1-e0f2bea58a10" providerId="AD" clId="Web-{F2A0609A-A2A2-CF43-8244-8CD841CBAF1F}" dt="2021-12-16T02:34:11.801" v="189"/>
          <ac:picMkLst>
            <pc:docMk/>
            <pc:sldMk cId="2582182285" sldId="370"/>
            <ac:picMk id="5" creationId="{F33E8B04-F263-4005-BCE0-2B31D1829AA1}"/>
          </ac:picMkLst>
        </pc:picChg>
        <pc:picChg chg="del">
          <ac:chgData name="何路" userId="S::m09158023@o365.mcut.edu.tw::348fb45a-d8b2-4bea-b5b1-e0f2bea58a10" providerId="AD" clId="Web-{F2A0609A-A2A2-CF43-8244-8CD841CBAF1F}" dt="2021-12-16T02:34:11.801" v="188"/>
          <ac:picMkLst>
            <pc:docMk/>
            <pc:sldMk cId="2582182285" sldId="370"/>
            <ac:picMk id="6" creationId="{E5D6CF1A-901E-490C-AABC-B7B37A47E50C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58:36.138" v="1918"/>
          <ac:picMkLst>
            <pc:docMk/>
            <pc:sldMk cId="2582182285" sldId="370"/>
            <ac:picMk id="15" creationId="{617048E8-02A1-4ADF-A66D-E3E575E527FB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58:36.138" v="1916"/>
          <ac:picMkLst>
            <pc:docMk/>
            <pc:sldMk cId="2582182285" sldId="370"/>
            <ac:picMk id="19" creationId="{84F54D57-FD15-4F0B-A6EF-45D0A077E482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58:36.138" v="1913"/>
          <ac:picMkLst>
            <pc:docMk/>
            <pc:sldMk cId="2582182285" sldId="370"/>
            <ac:picMk id="23" creationId="{9BC2CFFC-07A9-4B8C-BE66-1B8AE183A0F1}"/>
          </ac:picMkLst>
        </pc:picChg>
        <pc:cxnChg chg="add mod">
          <ac:chgData name="何路" userId="S::m09158023@o365.mcut.edu.tw::348fb45a-d8b2-4bea-b5b1-e0f2bea58a10" providerId="AD" clId="Web-{F2A0609A-A2A2-CF43-8244-8CD841CBAF1F}" dt="2021-12-16T16:04:46.365" v="2025" actId="1076"/>
          <ac:cxnSpMkLst>
            <pc:docMk/>
            <pc:sldMk cId="2582182285" sldId="370"/>
            <ac:cxnSpMk id="28" creationId="{E25CE150-C842-4F00-823D-01C7CA951958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04:46.380" v="2026" actId="1076"/>
          <ac:cxnSpMkLst>
            <pc:docMk/>
            <pc:sldMk cId="2582182285" sldId="370"/>
            <ac:cxnSpMk id="29" creationId="{9D04E79A-1E2B-4910-A4A4-491474E716A9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04:46.380" v="2027" actId="1076"/>
          <ac:cxnSpMkLst>
            <pc:docMk/>
            <pc:sldMk cId="2582182285" sldId="370"/>
            <ac:cxnSpMk id="30" creationId="{AFDAC3B5-DD51-487D-8B3B-E988E7FBC7F2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04:46.396" v="2028" actId="1076"/>
          <ac:cxnSpMkLst>
            <pc:docMk/>
            <pc:sldMk cId="2582182285" sldId="370"/>
            <ac:cxnSpMk id="31" creationId="{FD10FA14-DFFA-4193-931C-B4B1A9DB3A7E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04:46.412" v="2030" actId="1076"/>
          <ac:cxnSpMkLst>
            <pc:docMk/>
            <pc:sldMk cId="2582182285" sldId="370"/>
            <ac:cxnSpMk id="34" creationId="{9782DBC4-070A-4345-97CF-0299FDA46C39}"/>
          </ac:cxnSpMkLst>
        </pc:cxnChg>
      </pc:sldChg>
      <pc:sldChg chg="modSp">
        <pc:chgData name="何路" userId="S::m09158023@o365.mcut.edu.tw::348fb45a-d8b2-4bea-b5b1-e0f2bea58a10" providerId="AD" clId="Web-{F2A0609A-A2A2-CF43-8244-8CD841CBAF1F}" dt="2021-12-16T16:28:39.527" v="2524" actId="20577"/>
        <pc:sldMkLst>
          <pc:docMk/>
          <pc:sldMk cId="923749892" sldId="371"/>
        </pc:sldMkLst>
        <pc:spChg chg="mod">
          <ac:chgData name="何路" userId="S::m09158023@o365.mcut.edu.tw::348fb45a-d8b2-4bea-b5b1-e0f2bea58a10" providerId="AD" clId="Web-{F2A0609A-A2A2-CF43-8244-8CD841CBAF1F}" dt="2021-12-16T16:28:39.527" v="2524" actId="20577"/>
          <ac:spMkLst>
            <pc:docMk/>
            <pc:sldMk cId="923749892" sldId="371"/>
            <ac:spMk id="3" creationId="{6E78EE78-994C-4DFD-BECF-F198DEC5954F}"/>
          </ac:spMkLst>
        </pc:spChg>
      </pc:sldChg>
      <pc:sldChg chg="addSp delSp modSp ord">
        <pc:chgData name="何路" userId="S::m09158023@o365.mcut.edu.tw::348fb45a-d8b2-4bea-b5b1-e0f2bea58a10" providerId="AD" clId="Web-{F2A0609A-A2A2-CF43-8244-8CD841CBAF1F}" dt="2021-12-16T15:54:37.305" v="1909" actId="1076"/>
        <pc:sldMkLst>
          <pc:docMk/>
          <pc:sldMk cId="1863990249" sldId="372"/>
        </pc:sldMkLst>
        <pc:spChg chg="add mod">
          <ac:chgData name="何路" userId="S::m09158023@o365.mcut.edu.tw::348fb45a-d8b2-4bea-b5b1-e0f2bea58a10" providerId="AD" clId="Web-{F2A0609A-A2A2-CF43-8244-8CD841CBAF1F}" dt="2021-12-16T04:18:59.656" v="959" actId="20577"/>
          <ac:spMkLst>
            <pc:docMk/>
            <pc:sldMk cId="1863990249" sldId="372"/>
            <ac:spMk id="3" creationId="{21119C48-560A-4ECF-81E2-9524ACC75FAA}"/>
          </ac:spMkLst>
        </pc:spChg>
        <pc:spChg chg="add mod">
          <ac:chgData name="何路" userId="S::m09158023@o365.mcut.edu.tw::348fb45a-d8b2-4bea-b5b1-e0f2bea58a10" providerId="AD" clId="Web-{F2A0609A-A2A2-CF43-8244-8CD841CBAF1F}" dt="2021-12-16T02:57:22.301" v="418" actId="1076"/>
          <ac:spMkLst>
            <pc:docMk/>
            <pc:sldMk cId="1863990249" sldId="372"/>
            <ac:spMk id="4" creationId="{C6778522-F339-407A-ACDB-65CBCD586C14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02:27:15.776" v="143"/>
          <ac:spMkLst>
            <pc:docMk/>
            <pc:sldMk cId="1863990249" sldId="372"/>
            <ac:spMk id="5" creationId="{BD362CFD-DE3C-4D89-9BD4-3100A1BF0C47}"/>
          </ac:spMkLst>
        </pc:spChg>
        <pc:spChg chg="add mod">
          <ac:chgData name="何路" userId="S::m09158023@o365.mcut.edu.tw::348fb45a-d8b2-4bea-b5b1-e0f2bea58a10" providerId="AD" clId="Web-{F2A0609A-A2A2-CF43-8244-8CD841CBAF1F}" dt="2021-12-16T02:57:24.380" v="419" actId="1076"/>
          <ac:spMkLst>
            <pc:docMk/>
            <pc:sldMk cId="1863990249" sldId="372"/>
            <ac:spMk id="6" creationId="{E3027D2A-B7A2-42F2-BBDF-5A0DDD96E085}"/>
          </ac:spMkLst>
        </pc:spChg>
        <pc:spChg chg="add mod">
          <ac:chgData name="何路" userId="S::m09158023@o365.mcut.edu.tw::348fb45a-d8b2-4bea-b5b1-e0f2bea58a10" providerId="AD" clId="Web-{F2A0609A-A2A2-CF43-8244-8CD841CBAF1F}" dt="2021-12-16T02:57:26.926" v="420" actId="1076"/>
          <ac:spMkLst>
            <pc:docMk/>
            <pc:sldMk cId="1863990249" sldId="372"/>
            <ac:spMk id="7" creationId="{FE9D8538-E3EA-4291-93C1-7C2515D98F68}"/>
          </ac:spMkLst>
        </pc:spChg>
        <pc:spChg chg="mod">
          <ac:chgData name="何路" userId="S::m09158023@o365.mcut.edu.tw::348fb45a-d8b2-4bea-b5b1-e0f2bea58a10" providerId="AD" clId="Web-{F2A0609A-A2A2-CF43-8244-8CD841CBAF1F}" dt="2021-12-16T02:22:09.300" v="12" actId="20577"/>
          <ac:spMkLst>
            <pc:docMk/>
            <pc:sldMk cId="1863990249" sldId="372"/>
            <ac:spMk id="9" creationId="{A92C690C-F399-4EBA-9EDD-DA38A7625094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53:58.382" v="1896"/>
          <ac:spMkLst>
            <pc:docMk/>
            <pc:sldMk cId="1863990249" sldId="372"/>
            <ac:spMk id="14" creationId="{A3D9B3FF-A137-4FB7-BB88-D521BD4A6E7A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54:31.398" v="1907"/>
          <ac:spMkLst>
            <pc:docMk/>
            <pc:sldMk cId="1863990249" sldId="372"/>
            <ac:spMk id="15" creationId="{9942D00B-C91D-44DA-A183-9105A6C0D8E4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4:26.039" v="1905" actId="1076"/>
          <ac:spMkLst>
            <pc:docMk/>
            <pc:sldMk cId="1863990249" sldId="372"/>
            <ac:spMk id="16" creationId="{3328A66C-65AF-40C4-93A1-3173F762EFB7}"/>
          </ac:spMkLst>
        </pc:spChg>
        <pc:spChg chg="add mod">
          <ac:chgData name="何路" userId="S::m09158023@o365.mcut.edu.tw::348fb45a-d8b2-4bea-b5b1-e0f2bea58a10" providerId="AD" clId="Web-{F2A0609A-A2A2-CF43-8244-8CD841CBAF1F}" dt="2021-12-16T03:31:55.949" v="717" actId="1076"/>
          <ac:spMkLst>
            <pc:docMk/>
            <pc:sldMk cId="1863990249" sldId="372"/>
            <ac:spMk id="17" creationId="{F4EC88D9-DCF9-499E-948F-4B0C8D37C3EB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4:03.054" v="1898" actId="1076"/>
          <ac:spMkLst>
            <pc:docMk/>
            <pc:sldMk cId="1863990249" sldId="372"/>
            <ac:spMk id="18" creationId="{F484EF18-FFAE-46A5-977D-115B3FFE00EF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4:37.305" v="1909" actId="1076"/>
          <ac:spMkLst>
            <pc:docMk/>
            <pc:sldMk cId="1863990249" sldId="372"/>
            <ac:spMk id="19" creationId="{87B6C3B6-55EA-4FE0-98E6-4F105A76D90F}"/>
          </ac:spMkLst>
        </pc:spChg>
        <pc:picChg chg="add mod">
          <ac:chgData name="何路" userId="S::m09158023@o365.mcut.edu.tw::348fb45a-d8b2-4bea-b5b1-e0f2bea58a10" providerId="AD" clId="Web-{F2A0609A-A2A2-CF43-8244-8CD841CBAF1F}" dt="2021-12-16T14:50:32.241" v="1098" actId="1076"/>
          <ac:picMkLst>
            <pc:docMk/>
            <pc:sldMk cId="1863990249" sldId="372"/>
            <ac:picMk id="5" creationId="{9E38395F-1A45-4F81-A7B8-731098989180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03:29:57.618" v="655"/>
          <ac:picMkLst>
            <pc:docMk/>
            <pc:sldMk cId="1863990249" sldId="372"/>
            <ac:picMk id="8" creationId="{2BA72232-81AF-45ED-AA51-591EEB2BE893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54:09.429" v="1900" actId="14100"/>
          <ac:picMkLst>
            <pc:docMk/>
            <pc:sldMk cId="1863990249" sldId="372"/>
            <ac:picMk id="10" creationId="{28760089-21A4-4E8B-A49C-43E4CA0B7CF4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14:50:33.632" v="1099"/>
          <ac:picMkLst>
            <pc:docMk/>
            <pc:sldMk cId="1863990249" sldId="372"/>
            <ac:picMk id="11" creationId="{BCEE7601-E8CF-464E-A417-95D3C63DE50E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54:11.554" v="1901" actId="1076"/>
          <ac:picMkLst>
            <pc:docMk/>
            <pc:sldMk cId="1863990249" sldId="372"/>
            <ac:picMk id="12" creationId="{CF0685EC-7220-4E4E-B029-D774AFCCBDA7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54:29.742" v="1906" actId="1076"/>
          <ac:picMkLst>
            <pc:docMk/>
            <pc:sldMk cId="1863990249" sldId="372"/>
            <ac:picMk id="13" creationId="{C6AA4707-46CB-4A19-A34A-0FDA31530FB1}"/>
          </ac:picMkLst>
        </pc:picChg>
      </pc:sldChg>
      <pc:sldChg chg="addSp modSp add ord replId">
        <pc:chgData name="何路" userId="S::m09158023@o365.mcut.edu.tw::348fb45a-d8b2-4bea-b5b1-e0f2bea58a10" providerId="AD" clId="Web-{F2A0609A-A2A2-CF43-8244-8CD841CBAF1F}" dt="2021-12-16T16:00:44.656" v="1956"/>
        <pc:sldMkLst>
          <pc:docMk/>
          <pc:sldMk cId="1037868359" sldId="373"/>
        </pc:sldMkLst>
        <pc:spChg chg="add mod">
          <ac:chgData name="何路" userId="S::m09158023@o365.mcut.edu.tw::348fb45a-d8b2-4bea-b5b1-e0f2bea58a10" providerId="AD" clId="Web-{F2A0609A-A2A2-CF43-8244-8CD841CBAF1F}" dt="2021-12-16T02:47:57.976" v="401" actId="14100"/>
          <ac:spMkLst>
            <pc:docMk/>
            <pc:sldMk cId="1037868359" sldId="373"/>
            <ac:spMk id="3" creationId="{1DD30A4A-9847-4452-BCF4-83058785ACEE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8:54.091" v="1930" actId="1076"/>
          <ac:spMkLst>
            <pc:docMk/>
            <pc:sldMk cId="1037868359" sldId="373"/>
            <ac:spMk id="6" creationId="{2F61A28E-45F6-4B5C-8B1F-4FD0A0127D6E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8:59.810" v="1932" actId="1076"/>
          <ac:spMkLst>
            <pc:docMk/>
            <pc:sldMk cId="1037868359" sldId="373"/>
            <ac:spMk id="7" creationId="{AC702281-E882-48E3-83B4-BD334F999460}"/>
          </ac:spMkLst>
        </pc:spChg>
        <pc:spChg chg="mod">
          <ac:chgData name="何路" userId="S::m09158023@o365.mcut.edu.tw::348fb45a-d8b2-4bea-b5b1-e0f2bea58a10" providerId="AD" clId="Web-{F2A0609A-A2A2-CF43-8244-8CD841CBAF1F}" dt="2021-12-16T02:48:03.039" v="402" actId="20577"/>
          <ac:spMkLst>
            <pc:docMk/>
            <pc:sldMk cId="1037868359" sldId="373"/>
            <ac:spMk id="9" creationId="{A92C690C-F399-4EBA-9EDD-DA38A7625094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0:06.499" v="1951" actId="1076"/>
          <ac:spMkLst>
            <pc:docMk/>
            <pc:sldMk cId="1037868359" sldId="373"/>
            <ac:spMk id="11" creationId="{AE08CA1A-FA58-4B68-81A4-C54659F6C125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0:06.546" v="1953" actId="1076"/>
          <ac:spMkLst>
            <pc:docMk/>
            <pc:sldMk cId="1037868359" sldId="373"/>
            <ac:spMk id="13" creationId="{46F35D63-918E-4E04-A0C4-AD622B6416DB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0:06.562" v="1954" actId="1076"/>
          <ac:spMkLst>
            <pc:docMk/>
            <pc:sldMk cId="1037868359" sldId="373"/>
            <ac:spMk id="14" creationId="{58CE8827-9790-4948-A04C-0CB6D5B38AC2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9:26.045" v="1942" actId="1076"/>
          <ac:spMkLst>
            <pc:docMk/>
            <pc:sldMk cId="1037868359" sldId="373"/>
            <ac:spMk id="16" creationId="{1DB847E7-88DA-41C3-B0B6-3B367C8CEDF0}"/>
          </ac:spMkLst>
        </pc:spChg>
        <pc:spChg chg="add mod">
          <ac:chgData name="何路" userId="S::m09158023@o365.mcut.edu.tw::348fb45a-d8b2-4bea-b5b1-e0f2bea58a10" providerId="AD" clId="Web-{F2A0609A-A2A2-CF43-8244-8CD841CBAF1F}" dt="2021-12-16T15:59:21.561" v="1940" actId="1076"/>
          <ac:spMkLst>
            <pc:docMk/>
            <pc:sldMk cId="1037868359" sldId="373"/>
            <ac:spMk id="17" creationId="{77802542-D0A0-4045-96E5-112919C7D7D4}"/>
          </ac:spMkLst>
        </pc:spChg>
        <pc:picChg chg="add mod">
          <ac:chgData name="何路" userId="S::m09158023@o365.mcut.edu.tw::348fb45a-d8b2-4bea-b5b1-e0f2bea58a10" providerId="AD" clId="Web-{F2A0609A-A2A2-CF43-8244-8CD841CBAF1F}" dt="2021-12-16T15:59:01.029" v="1933" actId="1076"/>
          <ac:picMkLst>
            <pc:docMk/>
            <pc:sldMk cId="1037868359" sldId="373"/>
            <ac:picMk id="4" creationId="{34A0CB4F-C204-42AC-BBE1-187B2FA5FC4B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58:56.998" v="1931" actId="1076"/>
          <ac:picMkLst>
            <pc:docMk/>
            <pc:sldMk cId="1037868359" sldId="373"/>
            <ac:picMk id="5" creationId="{95580881-5A05-44F5-BAC9-44DE2C8A30C3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0:06.484" v="1950" actId="1076"/>
          <ac:picMkLst>
            <pc:docMk/>
            <pc:sldMk cId="1037868359" sldId="373"/>
            <ac:picMk id="10" creationId="{D8D249E8-C53A-4B08-8A28-EE0A1EA5E6C6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00:06.515" v="1952" actId="1076"/>
          <ac:picMkLst>
            <pc:docMk/>
            <pc:sldMk cId="1037868359" sldId="373"/>
            <ac:picMk id="12" creationId="{8F67D13C-3555-4E6A-8366-441670BAB400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5:59:23.858" v="1941" actId="1076"/>
          <ac:picMkLst>
            <pc:docMk/>
            <pc:sldMk cId="1037868359" sldId="373"/>
            <ac:picMk id="15" creationId="{3D9598C8-F0E7-406A-8C54-E3E84B46A813}"/>
          </ac:picMkLst>
        </pc:picChg>
        <pc:cxnChg chg="add mod">
          <ac:chgData name="何路" userId="S::m09158023@o365.mcut.edu.tw::348fb45a-d8b2-4bea-b5b1-e0f2bea58a10" providerId="AD" clId="Web-{F2A0609A-A2A2-CF43-8244-8CD841CBAF1F}" dt="2021-12-16T16:00:11.374" v="1955" actId="1076"/>
          <ac:cxnSpMkLst>
            <pc:docMk/>
            <pc:sldMk cId="1037868359" sldId="373"/>
            <ac:cxnSpMk id="8" creationId="{7AD5B589-DEA6-4855-B5B4-386748578B51}"/>
          </ac:cxnSpMkLst>
        </pc:cxnChg>
      </pc:sldChg>
      <pc:sldChg chg="addSp modSp add replId">
        <pc:chgData name="何路" userId="S::m09158023@o365.mcut.edu.tw::348fb45a-d8b2-4bea-b5b1-e0f2bea58a10" providerId="AD" clId="Web-{F2A0609A-A2A2-CF43-8244-8CD841CBAF1F}" dt="2021-12-16T16:08:03.682" v="2072" actId="1076"/>
        <pc:sldMkLst>
          <pc:docMk/>
          <pc:sldMk cId="1397271019" sldId="374"/>
        </pc:sldMkLst>
        <pc:spChg chg="mod">
          <ac:chgData name="何路" userId="S::m09158023@o365.mcut.edu.tw::348fb45a-d8b2-4bea-b5b1-e0f2bea58a10" providerId="AD" clId="Web-{F2A0609A-A2A2-CF43-8244-8CD841CBAF1F}" dt="2021-12-16T16:02:33.721" v="1974" actId="1076"/>
          <ac:spMkLst>
            <pc:docMk/>
            <pc:sldMk cId="1397271019" sldId="374"/>
            <ac:spMk id="3" creationId="{6F733C8E-FACF-463E-AF0E-1D63E8EBE547}"/>
          </ac:spMkLst>
        </pc:spChg>
        <pc:spChg chg="mod">
          <ac:chgData name="何路" userId="S::m09158023@o365.mcut.edu.tw::348fb45a-d8b2-4bea-b5b1-e0f2bea58a10" providerId="AD" clId="Web-{F2A0609A-A2A2-CF43-8244-8CD841CBAF1F}" dt="2021-12-16T16:08:03.557" v="2069" actId="1076"/>
          <ac:spMkLst>
            <pc:docMk/>
            <pc:sldMk cId="1397271019" sldId="374"/>
            <ac:spMk id="12" creationId="{2F733144-8E68-451C-B102-41D96C3E6D0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02:54.190" v="1978" actId="20577"/>
          <ac:spMkLst>
            <pc:docMk/>
            <pc:sldMk cId="1397271019" sldId="374"/>
            <ac:spMk id="15" creationId="{6FA032D2-C7A8-41E2-8740-A3252CA16AE9}"/>
          </ac:spMkLst>
        </pc:spChg>
        <pc:spChg chg="mod">
          <ac:chgData name="何路" userId="S::m09158023@o365.mcut.edu.tw::348fb45a-d8b2-4bea-b5b1-e0f2bea58a10" providerId="AD" clId="Web-{F2A0609A-A2A2-CF43-8244-8CD841CBAF1F}" dt="2021-12-16T16:08:03.682" v="2072" actId="1076"/>
          <ac:spMkLst>
            <pc:docMk/>
            <pc:sldMk cId="1397271019" sldId="374"/>
            <ac:spMk id="16" creationId="{F1D97B2A-CD1A-4CC5-921A-1DDCA83FD1D9}"/>
          </ac:spMkLst>
        </pc:spChg>
        <pc:spChg chg="mod">
          <ac:chgData name="何路" userId="S::m09158023@o365.mcut.edu.tw::348fb45a-d8b2-4bea-b5b1-e0f2bea58a10" providerId="AD" clId="Web-{F2A0609A-A2A2-CF43-8244-8CD841CBAF1F}" dt="2021-12-16T16:08:03.400" v="2065" actId="1076"/>
          <ac:spMkLst>
            <pc:docMk/>
            <pc:sldMk cId="1397271019" sldId="374"/>
            <ac:spMk id="32" creationId="{6E208B19-20CB-4BD5-AA4F-81FD113ED6BF}"/>
          </ac:spMkLst>
        </pc:spChg>
        <pc:spChg chg="mod">
          <ac:chgData name="何路" userId="S::m09158023@o365.mcut.edu.tw::348fb45a-d8b2-4bea-b5b1-e0f2bea58a10" providerId="AD" clId="Web-{F2A0609A-A2A2-CF43-8244-8CD841CBAF1F}" dt="2021-12-16T16:08:03.432" v="2066" actId="1076"/>
          <ac:spMkLst>
            <pc:docMk/>
            <pc:sldMk cId="1397271019" sldId="374"/>
            <ac:spMk id="34" creationId="{C252F958-C710-453E-9460-B82DAAACE726}"/>
          </ac:spMkLst>
        </pc:spChg>
        <pc:picChg chg="mod">
          <ac:chgData name="何路" userId="S::m09158023@o365.mcut.edu.tw::348fb45a-d8b2-4bea-b5b1-e0f2bea58a10" providerId="AD" clId="Web-{F2A0609A-A2A2-CF43-8244-8CD841CBAF1F}" dt="2021-12-16T16:08:03.603" v="2070" actId="1076"/>
          <ac:picMkLst>
            <pc:docMk/>
            <pc:sldMk cId="1397271019" sldId="374"/>
            <ac:picMk id="5" creationId="{3C743FF1-39A3-47CF-986E-5DD162EA5586}"/>
          </ac:picMkLst>
        </pc:picChg>
        <pc:picChg chg="mod">
          <ac:chgData name="何路" userId="S::m09158023@o365.mcut.edu.tw::348fb45a-d8b2-4bea-b5b1-e0f2bea58a10" providerId="AD" clId="Web-{F2A0609A-A2A2-CF43-8244-8CD841CBAF1F}" dt="2021-12-16T16:08:03.650" v="2071" actId="1076"/>
          <ac:picMkLst>
            <pc:docMk/>
            <pc:sldMk cId="1397271019" sldId="374"/>
            <ac:picMk id="6" creationId="{5ECBBF3D-A155-484C-BED1-1C2BBCA13C68}"/>
          </ac:picMkLst>
        </pc:picChg>
        <pc:picChg chg="mod">
          <ac:chgData name="何路" userId="S::m09158023@o365.mcut.edu.tw::348fb45a-d8b2-4bea-b5b1-e0f2bea58a10" providerId="AD" clId="Web-{F2A0609A-A2A2-CF43-8244-8CD841CBAF1F}" dt="2021-12-16T16:08:03.478" v="2067" actId="1076"/>
          <ac:picMkLst>
            <pc:docMk/>
            <pc:sldMk cId="1397271019" sldId="374"/>
            <ac:picMk id="7" creationId="{916389AD-C0EF-4014-B1B6-DD574EDEA696}"/>
          </ac:picMkLst>
        </pc:picChg>
        <pc:picChg chg="mod">
          <ac:chgData name="何路" userId="S::m09158023@o365.mcut.edu.tw::348fb45a-d8b2-4bea-b5b1-e0f2bea58a10" providerId="AD" clId="Web-{F2A0609A-A2A2-CF43-8244-8CD841CBAF1F}" dt="2021-12-16T16:08:03.525" v="2068" actId="1076"/>
          <ac:picMkLst>
            <pc:docMk/>
            <pc:sldMk cId="1397271019" sldId="374"/>
            <ac:picMk id="8" creationId="{0936ECA2-5F96-4AB8-95B2-5C6D7C697717}"/>
          </ac:picMkLst>
        </pc:picChg>
      </pc:sldChg>
      <pc:sldChg chg="delSp modSp add del replId">
        <pc:chgData name="何路" userId="S::m09158023@o365.mcut.edu.tw::348fb45a-d8b2-4bea-b5b1-e0f2bea58a10" providerId="AD" clId="Web-{F2A0609A-A2A2-CF43-8244-8CD841CBAF1F}" dt="2021-12-16T15:33:27.324" v="1758"/>
        <pc:sldMkLst>
          <pc:docMk/>
          <pc:sldMk cId="3362320725" sldId="375"/>
        </pc:sldMkLst>
        <pc:spChg chg="del">
          <ac:chgData name="何路" userId="S::m09158023@o365.mcut.edu.tw::348fb45a-d8b2-4bea-b5b1-e0f2bea58a10" providerId="AD" clId="Web-{F2A0609A-A2A2-CF43-8244-8CD841CBAF1F}" dt="2021-12-16T15:26:36.096" v="1626"/>
          <ac:spMkLst>
            <pc:docMk/>
            <pc:sldMk cId="3362320725" sldId="375"/>
            <ac:spMk id="5" creationId="{B02A0209-29FF-4168-B215-2A315F786298}"/>
          </ac:spMkLst>
        </pc:spChg>
        <pc:spChg chg="del">
          <ac:chgData name="何路" userId="S::m09158023@o365.mcut.edu.tw::348fb45a-d8b2-4bea-b5b1-e0f2bea58a10" providerId="AD" clId="Web-{F2A0609A-A2A2-CF43-8244-8CD841CBAF1F}" dt="2021-12-16T15:26:36.096" v="1625"/>
          <ac:spMkLst>
            <pc:docMk/>
            <pc:sldMk cId="3362320725" sldId="375"/>
            <ac:spMk id="8" creationId="{D0259D97-3223-434A-8AB8-741B247D6F16}"/>
          </ac:spMkLst>
        </pc:spChg>
        <pc:spChg chg="del">
          <ac:chgData name="何路" userId="S::m09158023@o365.mcut.edu.tw::348fb45a-d8b2-4bea-b5b1-e0f2bea58a10" providerId="AD" clId="Web-{F2A0609A-A2A2-CF43-8244-8CD841CBAF1F}" dt="2021-12-16T15:26:36.096" v="1629"/>
          <ac:spMkLst>
            <pc:docMk/>
            <pc:sldMk cId="3362320725" sldId="375"/>
            <ac:spMk id="17" creationId="{7D653B5E-018F-4C63-8419-CBD31545ACC5}"/>
          </ac:spMkLst>
        </pc:spChg>
        <pc:graphicFrameChg chg="mod">
          <ac:chgData name="何路" userId="S::m09158023@o365.mcut.edu.tw::348fb45a-d8b2-4bea-b5b1-e0f2bea58a10" providerId="AD" clId="Web-{F2A0609A-A2A2-CF43-8244-8CD841CBAF1F}" dt="2021-12-16T15:33:21.917" v="1757" actId="1076"/>
          <ac:graphicFrameMkLst>
            <pc:docMk/>
            <pc:sldMk cId="3362320725" sldId="375"/>
            <ac:graphicFrameMk id="16" creationId="{54442EE0-583E-4666-BBA8-85033EAD2911}"/>
          </ac:graphicFrameMkLst>
        </pc:graphicFrameChg>
        <pc:picChg chg="del">
          <ac:chgData name="何路" userId="S::m09158023@o365.mcut.edu.tw::348fb45a-d8b2-4bea-b5b1-e0f2bea58a10" providerId="AD" clId="Web-{F2A0609A-A2A2-CF43-8244-8CD841CBAF1F}" dt="2021-12-16T15:26:36.096" v="1628"/>
          <ac:picMkLst>
            <pc:docMk/>
            <pc:sldMk cId="3362320725" sldId="375"/>
            <ac:picMk id="3" creationId="{33BF3383-CF9D-4B1B-BCE0-F81DD43562F1}"/>
          </ac:picMkLst>
        </pc:picChg>
        <pc:picChg chg="del">
          <ac:chgData name="何路" userId="S::m09158023@o365.mcut.edu.tw::348fb45a-d8b2-4bea-b5b1-e0f2bea58a10" providerId="AD" clId="Web-{F2A0609A-A2A2-CF43-8244-8CD841CBAF1F}" dt="2021-12-16T15:26:36.096" v="1627"/>
          <ac:picMkLst>
            <pc:docMk/>
            <pc:sldMk cId="3362320725" sldId="375"/>
            <ac:picMk id="4" creationId="{B35ABDB8-923F-4BE2-B41B-C0D72681C8E6}"/>
          </ac:picMkLst>
        </pc:picChg>
        <pc:picChg chg="del">
          <ac:chgData name="何路" userId="S::m09158023@o365.mcut.edu.tw::348fb45a-d8b2-4bea-b5b1-e0f2bea58a10" providerId="AD" clId="Web-{F2A0609A-A2A2-CF43-8244-8CD841CBAF1F}" dt="2021-12-16T15:30:06.882" v="1684"/>
          <ac:picMkLst>
            <pc:docMk/>
            <pc:sldMk cId="3362320725" sldId="375"/>
            <ac:picMk id="7" creationId="{E00AF3EC-A4B7-4330-B6D5-6CF22BFD3A1F}"/>
          </ac:picMkLst>
        </pc:picChg>
      </pc:sldChg>
      <pc:sldChg chg="addSp delSp modSp add replId">
        <pc:chgData name="何路" userId="S::m09158023@o365.mcut.edu.tw::348fb45a-d8b2-4bea-b5b1-e0f2bea58a10" providerId="AD" clId="Web-{F2A0609A-A2A2-CF43-8244-8CD841CBAF1F}" dt="2021-12-17T02:25:09.788" v="2716" actId="1076"/>
        <pc:sldMkLst>
          <pc:docMk/>
          <pc:sldMk cId="505939946" sldId="376"/>
        </pc:sldMkLst>
        <pc:spChg chg="add del">
          <ac:chgData name="何路" userId="S::m09158023@o365.mcut.edu.tw::348fb45a-d8b2-4bea-b5b1-e0f2bea58a10" providerId="AD" clId="Web-{F2A0609A-A2A2-CF43-8244-8CD841CBAF1F}" dt="2021-12-16T15:30:19.288" v="1689"/>
          <ac:spMkLst>
            <pc:docMk/>
            <pc:sldMk cId="505939946" sldId="376"/>
            <ac:spMk id="3" creationId="{53C2B701-2B29-4A52-A892-6C79CAABBD46}"/>
          </ac:spMkLst>
        </pc:spChg>
        <pc:spChg chg="del">
          <ac:chgData name="何路" userId="S::m09158023@o365.mcut.edu.tw::348fb45a-d8b2-4bea-b5b1-e0f2bea58a10" providerId="AD" clId="Web-{F2A0609A-A2A2-CF43-8244-8CD841CBAF1F}" dt="2021-12-16T15:30:42.523" v="1699"/>
          <ac:spMkLst>
            <pc:docMk/>
            <pc:sldMk cId="505939946" sldId="376"/>
            <ac:spMk id="5" creationId="{5E67CE47-4D0B-4FE9-900D-08F9FB284866}"/>
          </ac:spMkLst>
        </pc:spChg>
        <pc:spChg chg="del">
          <ac:chgData name="何路" userId="S::m09158023@o365.mcut.edu.tw::348fb45a-d8b2-4bea-b5b1-e0f2bea58a10" providerId="AD" clId="Web-{F2A0609A-A2A2-CF43-8244-8CD841CBAF1F}" dt="2021-12-16T15:30:43.898" v="1700"/>
          <ac:spMkLst>
            <pc:docMk/>
            <pc:sldMk cId="505939946" sldId="376"/>
            <ac:spMk id="6" creationId="{AB037586-238A-44ED-BAAB-C2B85451DCFF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30:18.210" v="1688"/>
          <ac:spMkLst>
            <pc:docMk/>
            <pc:sldMk cId="505939946" sldId="376"/>
            <ac:spMk id="8" creationId="{CD127476-262E-48B0-9E22-F8C2568E6FE6}"/>
          </ac:spMkLst>
        </pc:spChg>
        <pc:spChg chg="del">
          <ac:chgData name="何路" userId="S::m09158023@o365.mcut.edu.tw::348fb45a-d8b2-4bea-b5b1-e0f2bea58a10" providerId="AD" clId="Web-{F2A0609A-A2A2-CF43-8244-8CD841CBAF1F}" dt="2021-12-16T15:30:13.788" v="1686"/>
          <ac:spMkLst>
            <pc:docMk/>
            <pc:sldMk cId="505939946" sldId="376"/>
            <ac:spMk id="9" creationId="{B03C4C27-720E-4C87-8ED0-17CDC7CD05FE}"/>
          </ac:spMkLst>
        </pc:spChg>
        <pc:spChg chg="add del">
          <ac:chgData name="何路" userId="S::m09158023@o365.mcut.edu.tw::348fb45a-d8b2-4bea-b5b1-e0f2bea58a10" providerId="AD" clId="Web-{F2A0609A-A2A2-CF43-8244-8CD841CBAF1F}" dt="2021-12-16T15:30:20.882" v="1691"/>
          <ac:spMkLst>
            <pc:docMk/>
            <pc:sldMk cId="505939946" sldId="376"/>
            <ac:spMk id="10" creationId="{F49F9FFF-4A4B-4C29-9481-BCF911EC3B7B}"/>
          </ac:spMkLst>
        </pc:spChg>
        <pc:spChg chg="del">
          <ac:chgData name="何路" userId="S::m09158023@o365.mcut.edu.tw::348fb45a-d8b2-4bea-b5b1-e0f2bea58a10" providerId="AD" clId="Web-{F2A0609A-A2A2-CF43-8244-8CD841CBAF1F}" dt="2021-12-16T15:30:27.882" v="1693"/>
          <ac:spMkLst>
            <pc:docMk/>
            <pc:sldMk cId="505939946" sldId="376"/>
            <ac:spMk id="12" creationId="{54A0B9F2-9CA3-478F-9657-4F5BA12ECAA8}"/>
          </ac:spMkLst>
        </pc:spChg>
        <pc:spChg chg="del">
          <ac:chgData name="何路" userId="S::m09158023@o365.mcut.edu.tw::348fb45a-d8b2-4bea-b5b1-e0f2bea58a10" providerId="AD" clId="Web-{F2A0609A-A2A2-CF43-8244-8CD841CBAF1F}" dt="2021-12-16T15:30:44.961" v="1701"/>
          <ac:spMkLst>
            <pc:docMk/>
            <pc:sldMk cId="505939946" sldId="376"/>
            <ac:spMk id="13" creationId="{54A0B9F2-9CA3-478F-9657-4F5BA12ECAA8}"/>
          </ac:spMkLst>
        </pc:spChg>
        <pc:spChg chg="del">
          <ac:chgData name="何路" userId="S::m09158023@o365.mcut.edu.tw::348fb45a-d8b2-4bea-b5b1-e0f2bea58a10" providerId="AD" clId="Web-{F2A0609A-A2A2-CF43-8244-8CD841CBAF1F}" dt="2021-12-16T15:30:41.320" v="1698"/>
          <ac:spMkLst>
            <pc:docMk/>
            <pc:sldMk cId="505939946" sldId="376"/>
            <ac:spMk id="14" creationId="{9342B55A-5903-4683-9A30-EF7840B0F0A3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31.852" v="1723"/>
          <ac:spMkLst>
            <pc:docMk/>
            <pc:sldMk cId="505939946" sldId="376"/>
            <ac:spMk id="16" creationId="{E05D6AE9-5A11-4EDE-AA31-6EF378ADFDBB}"/>
          </ac:spMkLst>
        </pc:spChg>
        <pc:spChg chg="del mod">
          <ac:chgData name="何路" userId="S::m09158023@o365.mcut.edu.tw::348fb45a-d8b2-4bea-b5b1-e0f2bea58a10" providerId="AD" clId="Web-{F2A0609A-A2A2-CF43-8244-8CD841CBAF1F}" dt="2021-12-16T15:31:31.852" v="1720"/>
          <ac:spMkLst>
            <pc:docMk/>
            <pc:sldMk cId="505939946" sldId="376"/>
            <ac:spMk id="20" creationId="{640C939D-9CBE-41F1-B160-983388B4971F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5:31:31.852" v="1719"/>
          <ac:spMkLst>
            <pc:docMk/>
            <pc:sldMk cId="505939946" sldId="376"/>
            <ac:spMk id="21" creationId="{6FDC1175-3D9B-40EE-876A-AA987EF2F2E2}"/>
          </ac:spMkLst>
        </pc:spChg>
        <pc:spChg chg="add mod">
          <ac:chgData name="何路" userId="S::m09158023@o365.mcut.edu.tw::348fb45a-d8b2-4bea-b5b1-e0f2bea58a10" providerId="AD" clId="Web-{F2A0609A-A2A2-CF43-8244-8CD841CBAF1F}" dt="2021-12-16T15:48:29.375" v="1817" actId="1076"/>
          <ac:spMkLst>
            <pc:docMk/>
            <pc:sldMk cId="505939946" sldId="376"/>
            <ac:spMk id="22" creationId="{91FA7C62-41F4-46E5-82E8-AACB866D7158}"/>
          </ac:spMkLst>
        </pc:spChg>
        <pc:spChg chg="add mod">
          <ac:chgData name="何路" userId="S::m09158023@o365.mcut.edu.tw::348fb45a-d8b2-4bea-b5b1-e0f2bea58a10" providerId="AD" clId="Web-{F2A0609A-A2A2-CF43-8244-8CD841CBAF1F}" dt="2021-12-16T15:43:57.541" v="1797" actId="1076"/>
          <ac:spMkLst>
            <pc:docMk/>
            <pc:sldMk cId="505939946" sldId="376"/>
            <ac:spMk id="24" creationId="{8BEDC55A-48B7-4B25-B6CD-A1545F05804F}"/>
          </ac:spMkLst>
        </pc:spChg>
        <pc:spChg chg="add mod">
          <ac:chgData name="何路" userId="S::m09158023@o365.mcut.edu.tw::348fb45a-d8b2-4bea-b5b1-e0f2bea58a10" providerId="AD" clId="Web-{F2A0609A-A2A2-CF43-8244-8CD841CBAF1F}" dt="2021-12-16T16:44:33.204" v="2546" actId="1076"/>
          <ac:spMkLst>
            <pc:docMk/>
            <pc:sldMk cId="505939946" sldId="376"/>
            <ac:spMk id="25" creationId="{E6113001-F729-4D33-9531-5ED4A644B289}"/>
          </ac:spMkLst>
        </pc:spChg>
        <pc:spChg chg="add mod">
          <ac:chgData name="何路" userId="S::m09158023@o365.mcut.edu.tw::348fb45a-d8b2-4bea-b5b1-e0f2bea58a10" providerId="AD" clId="Web-{F2A0609A-A2A2-CF43-8244-8CD841CBAF1F}" dt="2021-12-16T15:32:29.369" v="1752" actId="1076"/>
          <ac:spMkLst>
            <pc:docMk/>
            <pc:sldMk cId="505939946" sldId="376"/>
            <ac:spMk id="27" creationId="{CB887E94-A1C2-4386-9499-688827EDBF44}"/>
          </ac:spMkLst>
        </pc:spChg>
        <pc:spChg chg="add mod">
          <ac:chgData name="何路" userId="S::m09158023@o365.mcut.edu.tw::348fb45a-d8b2-4bea-b5b1-e0f2bea58a10" providerId="AD" clId="Web-{F2A0609A-A2A2-CF43-8244-8CD841CBAF1F}" dt="2021-12-16T15:43:55.244" v="1796" actId="1076"/>
          <ac:spMkLst>
            <pc:docMk/>
            <pc:sldMk cId="505939946" sldId="376"/>
            <ac:spMk id="28" creationId="{AFDE8543-B19D-415D-A780-BD7C4BFE0B24}"/>
          </ac:spMkLst>
        </pc:spChg>
        <pc:spChg chg="add mod">
          <ac:chgData name="何路" userId="S::m09158023@o365.mcut.edu.tw::348fb45a-d8b2-4bea-b5b1-e0f2bea58a10" providerId="AD" clId="Web-{F2A0609A-A2A2-CF43-8244-8CD841CBAF1F}" dt="2021-12-16T16:44:28.814" v="2544" actId="1076"/>
          <ac:spMkLst>
            <pc:docMk/>
            <pc:sldMk cId="505939946" sldId="376"/>
            <ac:spMk id="29" creationId="{8198D9E6-4BD2-4D14-9A46-CDFDF1E2A9D5}"/>
          </ac:spMkLst>
        </pc:spChg>
        <pc:spChg chg="add mod">
          <ac:chgData name="何路" userId="S::m09158023@o365.mcut.edu.tw::348fb45a-d8b2-4bea-b5b1-e0f2bea58a10" providerId="AD" clId="Web-{F2A0609A-A2A2-CF43-8244-8CD841CBAF1F}" dt="2021-12-16T16:44:30.001" v="2545" actId="1076"/>
          <ac:spMkLst>
            <pc:docMk/>
            <pc:sldMk cId="505939946" sldId="376"/>
            <ac:spMk id="30" creationId="{410F8BF5-BF1B-46A1-9CFB-0A53F2F4228B}"/>
          </ac:spMkLst>
        </pc:spChg>
        <pc:spChg chg="add mod">
          <ac:chgData name="何路" userId="S::m09158023@o365.mcut.edu.tw::348fb45a-d8b2-4bea-b5b1-e0f2bea58a10" providerId="AD" clId="Web-{F2A0609A-A2A2-CF43-8244-8CD841CBAF1F}" dt="2021-12-17T02:07:56.033" v="2554" actId="20577"/>
          <ac:spMkLst>
            <pc:docMk/>
            <pc:sldMk cId="505939946" sldId="376"/>
            <ac:spMk id="31" creationId="{C80FCE84-F84A-40D3-828F-D64BD67F4251}"/>
          </ac:spMkLst>
        </pc:spChg>
        <pc:spChg chg="add mod">
          <ac:chgData name="何路" userId="S::m09158023@o365.mcut.edu.tw::348fb45a-d8b2-4bea-b5b1-e0f2bea58a10" providerId="AD" clId="Web-{F2A0609A-A2A2-CF43-8244-8CD841CBAF1F}" dt="2021-12-16T16:44:49.251" v="2551" actId="1076"/>
          <ac:spMkLst>
            <pc:docMk/>
            <pc:sldMk cId="505939946" sldId="376"/>
            <ac:spMk id="32" creationId="{54373DD3-E6C2-453F-A064-D10EAE14B0F4}"/>
          </ac:spMkLst>
        </pc:spChg>
        <pc:picChg chg="add del mod">
          <ac:chgData name="何路" userId="S::m09158023@o365.mcut.edu.tw::348fb45a-d8b2-4bea-b5b1-e0f2bea58a10" providerId="AD" clId="Web-{F2A0609A-A2A2-CF43-8244-8CD841CBAF1F}" dt="2021-12-17T02:25:08.710" v="2715"/>
          <ac:picMkLst>
            <pc:docMk/>
            <pc:sldMk cId="505939946" sldId="376"/>
            <ac:picMk id="3" creationId="{B95F0BBE-AAD2-443E-936B-951F90C8E7DC}"/>
          </ac:picMkLst>
        </pc:picChg>
        <pc:picChg chg="add del">
          <ac:chgData name="何路" userId="S::m09158023@o365.mcut.edu.tw::348fb45a-d8b2-4bea-b5b1-e0f2bea58a10" providerId="AD" clId="Web-{F2A0609A-A2A2-CF43-8244-8CD841CBAF1F}" dt="2021-12-16T15:30:19.913" v="1690"/>
          <ac:picMkLst>
            <pc:docMk/>
            <pc:sldMk cId="505939946" sldId="376"/>
            <ac:picMk id="4" creationId="{E2F9B10F-ECA8-478F-9FFB-5416A3EDD6A5}"/>
          </ac:picMkLst>
        </pc:picChg>
        <pc:picChg chg="add del">
          <ac:chgData name="何路" userId="S::m09158023@o365.mcut.edu.tw::348fb45a-d8b2-4bea-b5b1-e0f2bea58a10" providerId="AD" clId="Web-{F2A0609A-A2A2-CF43-8244-8CD841CBAF1F}" dt="2021-12-16T15:30:12.257" v="1685"/>
          <ac:picMkLst>
            <pc:docMk/>
            <pc:sldMk cId="505939946" sldId="376"/>
            <ac:picMk id="7" creationId="{1082483B-A54A-43D7-90A2-173E8289FD3E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6T15:31:31.837" v="1718"/>
          <ac:picMkLst>
            <pc:docMk/>
            <pc:sldMk cId="505939946" sldId="376"/>
            <ac:picMk id="11" creationId="{AF8BD124-C229-4CB2-8DB1-B23D2C93F915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31:31.852" v="1722"/>
          <ac:picMkLst>
            <pc:docMk/>
            <pc:sldMk cId="505939946" sldId="376"/>
            <ac:picMk id="17" creationId="{C7FE0760-F550-43D1-B0EF-21B2444C2439}"/>
          </ac:picMkLst>
        </pc:picChg>
        <pc:picChg chg="del mod">
          <ac:chgData name="何路" userId="S::m09158023@o365.mcut.edu.tw::348fb45a-d8b2-4bea-b5b1-e0f2bea58a10" providerId="AD" clId="Web-{F2A0609A-A2A2-CF43-8244-8CD841CBAF1F}" dt="2021-12-16T15:31:31.852" v="1721"/>
          <ac:picMkLst>
            <pc:docMk/>
            <pc:sldMk cId="505939946" sldId="376"/>
            <ac:picMk id="18" creationId="{69FE571C-7297-4A90-AE86-DC006645D8E8}"/>
          </ac:picMkLst>
        </pc:picChg>
        <pc:picChg chg="add del mod">
          <ac:chgData name="何路" userId="S::m09158023@o365.mcut.edu.tw::348fb45a-d8b2-4bea-b5b1-e0f2bea58a10" providerId="AD" clId="Web-{F2A0609A-A2A2-CF43-8244-8CD841CBAF1F}" dt="2021-12-17T02:25:09.788" v="2716" actId="1076"/>
          <ac:picMkLst>
            <pc:docMk/>
            <pc:sldMk cId="505939946" sldId="376"/>
            <ac:picMk id="23" creationId="{1840FB0E-FE13-4E6F-92BE-D3A563DD3D9C}"/>
          </ac:picMkLst>
        </pc:picChg>
        <pc:picChg chg="add mod">
          <ac:chgData name="何路" userId="S::m09158023@o365.mcut.edu.tw::348fb45a-d8b2-4bea-b5b1-e0f2bea58a10" providerId="AD" clId="Web-{F2A0609A-A2A2-CF43-8244-8CD841CBAF1F}" dt="2021-12-16T16:44:27.157" v="2543" actId="14100"/>
          <ac:picMkLst>
            <pc:docMk/>
            <pc:sldMk cId="505939946" sldId="376"/>
            <ac:picMk id="26" creationId="{C5B4D28F-6921-4D9F-BB71-DECE6408AD98}"/>
          </ac:picMkLst>
        </pc:picChg>
      </pc:sldChg>
      <pc:sldChg chg="addSp delSp modSp add del replId">
        <pc:chgData name="何路" userId="S::m09158023@o365.mcut.edu.tw::348fb45a-d8b2-4bea-b5b1-e0f2bea58a10" providerId="AD" clId="Web-{F2A0609A-A2A2-CF43-8244-8CD841CBAF1F}" dt="2021-12-16T16:16:12.911" v="2139"/>
        <pc:sldMkLst>
          <pc:docMk/>
          <pc:sldMk cId="678401696" sldId="377"/>
        </pc:sldMkLst>
        <pc:spChg chg="del">
          <ac:chgData name="何路" userId="S::m09158023@o365.mcut.edu.tw::348fb45a-d8b2-4bea-b5b1-e0f2bea58a10" providerId="AD" clId="Web-{F2A0609A-A2A2-CF43-8244-8CD841CBAF1F}" dt="2021-12-16T16:13:50.627" v="2082"/>
          <ac:spMkLst>
            <pc:docMk/>
            <pc:sldMk cId="678401696" sldId="377"/>
            <ac:spMk id="5" creationId="{A10F7F0C-A426-4856-9967-F199F72A4CC0}"/>
          </ac:spMkLst>
        </pc:spChg>
        <pc:spChg chg="del">
          <ac:chgData name="何路" userId="S::m09158023@o365.mcut.edu.tw::348fb45a-d8b2-4bea-b5b1-e0f2bea58a10" providerId="AD" clId="Web-{F2A0609A-A2A2-CF43-8244-8CD841CBAF1F}" dt="2021-12-16T16:13:51.877" v="2083"/>
          <ac:spMkLst>
            <pc:docMk/>
            <pc:sldMk cId="678401696" sldId="377"/>
            <ac:spMk id="6" creationId="{34AE9E03-C8A4-4543-96DD-FE4E4E15B83B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2"/>
          <ac:spMkLst>
            <pc:docMk/>
            <pc:sldMk cId="678401696" sldId="377"/>
            <ac:spMk id="7" creationId="{D8B99C65-A26A-47BC-846B-81FF8E87FF97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3"/>
          <ac:spMkLst>
            <pc:docMk/>
            <pc:sldMk cId="678401696" sldId="377"/>
            <ac:spMk id="8" creationId="{F3FB7901-0CBC-4939-987B-8CBD4A1AC04F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4"/>
          <ac:spMkLst>
            <pc:docMk/>
            <pc:sldMk cId="678401696" sldId="377"/>
            <ac:spMk id="9" creationId="{766D2949-937A-4D03-B350-3B82B9A66B52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5"/>
          <ac:spMkLst>
            <pc:docMk/>
            <pc:sldMk cId="678401696" sldId="377"/>
            <ac:spMk id="10" creationId="{F442AC73-2BC0-41CA-887D-84D3915C281B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6"/>
          <ac:spMkLst>
            <pc:docMk/>
            <pc:sldMk cId="678401696" sldId="377"/>
            <ac:spMk id="11" creationId="{D46B8FAB-5C2B-455F-B3CC-3AB8232E1854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7"/>
          <ac:spMkLst>
            <pc:docMk/>
            <pc:sldMk cId="678401696" sldId="377"/>
            <ac:spMk id="12" creationId="{0EAC6BB4-4185-4D1D-B094-1E5864D3F161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8"/>
          <ac:spMkLst>
            <pc:docMk/>
            <pc:sldMk cId="678401696" sldId="377"/>
            <ac:spMk id="13" creationId="{5CA0C808-AED7-4D46-BB23-0FAAFF68B549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23" v="2119"/>
          <ac:spMkLst>
            <pc:docMk/>
            <pc:sldMk cId="678401696" sldId="377"/>
            <ac:spMk id="14" creationId="{ED4D2C77-9770-423E-91CA-5737B9BB15BA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20"/>
          <ac:spMkLst>
            <pc:docMk/>
            <pc:sldMk cId="678401696" sldId="377"/>
            <ac:spMk id="15" creationId="{3EC7E187-204D-477C-8BF6-3AC34FC48979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21"/>
          <ac:spMkLst>
            <pc:docMk/>
            <pc:sldMk cId="678401696" sldId="377"/>
            <ac:spMk id="16" creationId="{03B1D69E-AB0E-49E6-AE4D-2C3C77C36C53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32"/>
          <ac:spMkLst>
            <pc:docMk/>
            <pc:sldMk cId="678401696" sldId="377"/>
            <ac:spMk id="28" creationId="{9A1064F1-B208-4F2A-AF59-8863463A5564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33"/>
          <ac:spMkLst>
            <pc:docMk/>
            <pc:sldMk cId="678401696" sldId="377"/>
            <ac:spMk id="29" creationId="{0B399006-516E-4573-B09A-1CFD97DD147A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34"/>
          <ac:spMkLst>
            <pc:docMk/>
            <pc:sldMk cId="678401696" sldId="377"/>
            <ac:spMk id="30" creationId="{E8A7B54C-9D13-42C1-9BD7-8B1CEDA919FA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35"/>
          <ac:spMkLst>
            <pc:docMk/>
            <pc:sldMk cId="678401696" sldId="377"/>
            <ac:spMk id="31" creationId="{99C6F690-A70B-4282-9E44-BBD28E16CFBC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5:46.239" v="2136"/>
          <ac:spMkLst>
            <pc:docMk/>
            <pc:sldMk cId="678401696" sldId="377"/>
            <ac:spMk id="32" creationId="{952E6B5B-6131-4303-A9BC-4C2AA43BB3DF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3" creationId="{1C12E00E-9673-4337-A941-E34F2AB884C0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4" creationId="{34F56C21-B022-4756-9C2D-9B81FA46E1DF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5" creationId="{C142FE77-E9E7-4E4C-81EE-427D8348957A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6" creationId="{32102E49-8926-4EF5-82F9-0F64DAA733CE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7" creationId="{8465B70E-12DA-4D6C-9D1F-645184FF118C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8" creationId="{98236D29-E96E-47A8-8117-A9295F4488AA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39" creationId="{51BCFF39-E633-4CEF-8963-D37197E7565C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0" creationId="{CAE3B797-8EAB-4819-9F53-6111BEEA38F0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1" creationId="{665074F0-5480-4184-B26D-82CCA0BBB495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2" creationId="{A7B4B894-E2B9-40E8-AC8D-D1CFAE6E9612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3" creationId="{9F5F67A5-FEB5-4747-9529-05014559EAE9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4" creationId="{4F134C3D-4D5C-450F-AB17-AD61718CE080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5" creationId="{5A0E59F4-841D-4A7A-88A8-D8E24DBC6510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6" creationId="{617D5678-AF3E-427D-B5C7-39BF0ECCE385}"/>
          </ac:spMkLst>
        </pc:spChg>
        <pc:spChg chg="add">
          <ac:chgData name="何路" userId="S::m09158023@o365.mcut.edu.tw::348fb45a-d8b2-4bea-b5b1-e0f2bea58a10" providerId="AD" clId="Web-{F2A0609A-A2A2-CF43-8244-8CD841CBAF1F}" dt="2021-12-16T16:13:53.799" v="2084"/>
          <ac:spMkLst>
            <pc:docMk/>
            <pc:sldMk cId="678401696" sldId="377"/>
            <ac:spMk id="47" creationId="{E1A4CC8F-3A46-4638-A9DD-E340C521C6C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48" creationId="{3B03F0BB-BB9F-4BE5-ACD7-C78915C2B6D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49" creationId="{6192B9FC-09A9-4320-B2D5-0AC67EF24EFB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0" creationId="{45DA9C2D-B352-44D1-8238-6CE2520D415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2" creationId="{7B69D1CE-2BD3-44B6-A0E6-4679FFCDB66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3" creationId="{DC023494-786C-4F13-95CF-17DDF6AC5CC6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4" creationId="{10C28C7B-D596-454D-885F-6045CE7631F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5" creationId="{DBD7DE9C-64DB-46E8-A2C2-D774A1EAFBB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6" creationId="{AFC3E68E-FB1B-4A77-9C5C-5F5C66E9FE5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7" creationId="{9A4F0CDD-63A4-4762-BEEA-798EE0750B08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8" creationId="{DAAE9960-2B07-4CBF-9AF0-A38C55CF757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59" creationId="{6FAEF83A-D904-4E03-8B53-57D8016A0D0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60" creationId="{671A8E35-67A9-4CAA-ABE3-34E2EDE9CF4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61" creationId="{06F4E6CA-4E50-4D26-9FA2-09B62E20EF0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2" creationId="{6886874B-FBE2-479D-A5AD-86D173C28C7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3" creationId="{0C4A9F5B-2BAF-4A12-9E1E-40C37E7FFF7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4" creationId="{D14993C5-61FE-4427-A576-DA5729C421E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5" creationId="{CBC3B266-D3DE-4FDD-92B4-E2EA7E9D455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6" creationId="{ADA90712-9A06-4141-9647-B4538EBC0FA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7" creationId="{DA3EFF55-C7B7-4801-842F-8EEFF5AF880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8" creationId="{F485368B-350F-40D8-A41D-7001C3774DF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79" creationId="{69E47906-4E57-4639-AA79-4899F33A80C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0" creationId="{4224F232-3C15-403F-A4F3-3E99CCE706A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1" creationId="{CD92EB6E-8015-40C5-B6B1-5309E2609AF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2" creationId="{F08373BF-EE8F-42E0-A7AD-A2C00ED508B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3" creationId="{DA1B1760-EAD1-49C3-975D-845376D1997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4" creationId="{7EC616C5-AD68-488B-B1BE-9DFE27D506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5" creationId="{6BCF2555-41D7-43C7-9C33-EBF7F8A825B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6" creationId="{0F9D6887-AC68-4700-BC2C-C3DD7D6A4E7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7" creationId="{E67674BF-CB09-47EE-A7D1-59401C8072E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8" creationId="{E81BB5FC-CBD0-4645-B2FA-B9F0E210654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89" creationId="{E5CBD5A1-F0FC-43F3-8C67-83D624FAC5B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0" creationId="{ABA80F46-8917-49B3-9415-2E9FEF9F873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1" creationId="{C07362EE-9EC0-4D5D-B587-D93B0502BC1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2" creationId="{0DE0E01E-8D61-4441-8CE1-9A216D8CBAE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3" creationId="{9742D852-3A32-446A-8C89-B58DF8B7918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4" creationId="{0DD315CF-7117-4131-BFE3-C025A4C61F5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5" creationId="{A6EEA24C-9C50-41F6-AD97-460545892048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6" creationId="{D01C845F-A3B6-4FC2-B1B6-FCF17F0DBC53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7" creationId="{F902D181-1CEA-44AA-AAA3-03E626923D70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8" creationId="{8E7E0E82-1904-4133-BD5C-54CC3F47EE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99" creationId="{9FF487CE-ECC5-425A-828D-8EBB6ABB60A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0" creationId="{1B81BB8D-76FC-4B4B-A568-1006A941189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1" creationId="{6637615C-455A-4C33-BF53-A34A3E0F45D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2" creationId="{FAA3BAC3-53E8-4F0C-AA88-02FA261885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3" creationId="{865DCB59-0A50-41BD-81A5-559336B6D7E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4" creationId="{0F4C9ED8-E6C7-495B-9734-A347702BD2E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5" creationId="{18B0DF4E-4946-4DCB-B138-DFECE4E6895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6" creationId="{29A8185A-4597-49B8-8A6D-F37EFF78CF5B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7" creationId="{2785AACE-1E3F-4BE0-9595-B33FC18D5A6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8" creationId="{9053EE87-213F-46AB-BB5B-84BC4DFFF30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09" creationId="{E2F0B3E9-66A6-4566-9094-1C54EB2866C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0" creationId="{A4D338E3-8E89-4C38-BB12-5FFE2096195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1" creationId="{FDC2BB41-F20F-41C5-879A-0E9178B5D0D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2" creationId="{F75BFDC7-48EF-4F7C-BF1C-8F48C1071FB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3" creationId="{1F5167AB-C1DA-48BF-BEC0-C17F2B437DD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4" creationId="{1F9F8FA1-AECE-4265-982B-0DA4979D6C7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5" creationId="{AC91AD78-98B0-4DB9-A41D-FB732C48554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6" creationId="{C03A3DCF-4BFD-48D7-ABF0-47123E60419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7" creationId="{9B554E07-9363-4C0B-997E-5B55A3EA21F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8" creationId="{26275F83-5079-44C4-8F72-82E12FD9200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19" creationId="{CCEFC5FD-7A40-4545-8B17-5252B002A34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0.753" v="2110"/>
          <ac:spMkLst>
            <pc:docMk/>
            <pc:sldMk cId="678401696" sldId="377"/>
            <ac:spMk id="120" creationId="{DF1A25AC-8768-46F7-89E8-FA79AECD70E0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1" creationId="{3B03F0BB-BB9F-4BE5-ACD7-C78915C2B6D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2" creationId="{6192B9FC-09A9-4320-B2D5-0AC67EF24EFB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3" creationId="{45DA9C2D-B352-44D1-8238-6CE2520D415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5" creationId="{7B69D1CE-2BD3-44B6-A0E6-4679FFCDB66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6" creationId="{DC023494-786C-4F13-95CF-17DDF6AC5CC6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7" creationId="{10C28C7B-D596-454D-885F-6045CE7631F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8" creationId="{DBD7DE9C-64DB-46E8-A2C2-D774A1EAFBB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29" creationId="{AFC3E68E-FB1B-4A77-9C5C-5F5C66E9FE5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30" creationId="{9A4F0CDD-63A4-4762-BEEA-798EE0750B08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31" creationId="{DAAE9960-2B07-4CBF-9AF0-A38C55CF757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32" creationId="{6FAEF83A-D904-4E03-8B53-57D8016A0D0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33" creationId="{671A8E35-67A9-4CAA-ABE3-34E2EDE9CF4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34" creationId="{06F4E6CA-4E50-4D26-9FA2-09B62E20EF0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45" creationId="{6886874B-FBE2-479D-A5AD-86D173C28C7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46" creationId="{0C4A9F5B-2BAF-4A12-9E1E-40C37E7FFF7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47" creationId="{D14993C5-61FE-4427-A576-DA5729C421E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48" creationId="{CBC3B266-D3DE-4FDD-92B4-E2EA7E9D455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49" creationId="{ADA90712-9A06-4141-9647-B4538EBC0FA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0" creationId="{DA3EFF55-C7B7-4801-842F-8EEFF5AF880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1" creationId="{F485368B-350F-40D8-A41D-7001C3774DF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2" creationId="{69E47906-4E57-4639-AA79-4899F33A80C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3" creationId="{4224F232-3C15-403F-A4F3-3E99CCE706A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4" creationId="{CD92EB6E-8015-40C5-B6B1-5309E2609AF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5" creationId="{F08373BF-EE8F-42E0-A7AD-A2C00ED508B9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6" creationId="{DA1B1760-EAD1-49C3-975D-845376D1997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7" creationId="{7EC616C5-AD68-488B-B1BE-9DFE27D506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8" creationId="{6BCF2555-41D7-43C7-9C33-EBF7F8A825B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59" creationId="{0F9D6887-AC68-4700-BC2C-C3DD7D6A4E7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0" creationId="{E67674BF-CB09-47EE-A7D1-59401C8072E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1" creationId="{E81BB5FC-CBD0-4645-B2FA-B9F0E210654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2" creationId="{E5CBD5A1-F0FC-43F3-8C67-83D624FAC5B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3" creationId="{ABA80F46-8917-49B3-9415-2E9FEF9F873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4" creationId="{C07362EE-9EC0-4D5D-B587-D93B0502BC1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5" creationId="{0DE0E01E-8D61-4441-8CE1-9A216D8CBAE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6" creationId="{9742D852-3A32-446A-8C89-B58DF8B7918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7" creationId="{0DD315CF-7117-4131-BFE3-C025A4C61F5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8" creationId="{A6EEA24C-9C50-41F6-AD97-460545892048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69" creationId="{D01C845F-A3B6-4FC2-B1B6-FCF17F0DBC53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0" creationId="{F902D181-1CEA-44AA-AAA3-03E626923D70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1" creationId="{8E7E0E82-1904-4133-BD5C-54CC3F47EE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2" creationId="{9FF487CE-ECC5-425A-828D-8EBB6ABB60A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3" creationId="{1B81BB8D-76FC-4B4B-A568-1006A941189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4" creationId="{6637615C-455A-4C33-BF53-A34A3E0F45D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5" creationId="{FAA3BAC3-53E8-4F0C-AA88-02FA261885BE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6" creationId="{865DCB59-0A50-41BD-81A5-559336B6D7E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7" creationId="{0F4C9ED8-E6C7-495B-9734-A347702BD2ED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8" creationId="{18B0DF4E-4946-4DCB-B138-DFECE4E6895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79" creationId="{29A8185A-4597-49B8-8A6D-F37EFF78CF5B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0" creationId="{2785AACE-1E3F-4BE0-9595-B33FC18D5A6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1" creationId="{9053EE87-213F-46AB-BB5B-84BC4DFFF304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2" creationId="{E2F0B3E9-66A6-4566-9094-1C54EB2866C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3" creationId="{A4D338E3-8E89-4C38-BB12-5FFE2096195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4" creationId="{FDC2BB41-F20F-41C5-879A-0E9178B5D0D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5" creationId="{F75BFDC7-48EF-4F7C-BF1C-8F48C1071FB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6" creationId="{1F5167AB-C1DA-48BF-BEC0-C17F2B437DD7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7" creationId="{1F9F8FA1-AECE-4265-982B-0DA4979D6C7F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8" creationId="{AC91AD78-98B0-4DB9-A41D-FB732C485545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89" creationId="{C03A3DCF-4BFD-48D7-ABF0-47123E604192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90" creationId="{9B554E07-9363-4C0B-997E-5B55A3EA21FA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91" creationId="{26275F83-5079-44C4-8F72-82E12FD9200C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92" creationId="{CCEFC5FD-7A40-4545-8B17-5252B002A341}"/>
          </ac:spMkLst>
        </pc:spChg>
        <pc:spChg chg="add">
          <ac:chgData name="何路" userId="S::m09158023@o365.mcut.edu.tw::348fb45a-d8b2-4bea-b5b1-e0f2bea58a10" providerId="AD" clId="Web-{F2A0609A-A2A2-CF43-8244-8CD841CBAF1F}" dt="2021-12-16T16:15:07.847" v="2111"/>
          <ac:spMkLst>
            <pc:docMk/>
            <pc:sldMk cId="678401696" sldId="377"/>
            <ac:spMk id="193" creationId="{DF1A25AC-8768-46F7-89E8-FA79AECD70E0}"/>
          </ac:spMkLst>
        </pc:spChg>
        <pc:grpChg chg="add del">
          <ac:chgData name="何路" userId="S::m09158023@o365.mcut.edu.tw::348fb45a-d8b2-4bea-b5b1-e0f2bea58a10" providerId="AD" clId="Web-{F2A0609A-A2A2-CF43-8244-8CD841CBAF1F}" dt="2021-12-16T16:15:46.239" v="2122"/>
          <ac:grpSpMkLst>
            <pc:docMk/>
            <pc:sldMk cId="678401696" sldId="377"/>
            <ac:grpSpMk id="17" creationId="{32DE775F-38FD-45C3-B4F8-78D1EC0FA022}"/>
          </ac:grpSpMkLst>
        </pc:grpChg>
        <pc:grpChg chg="add del">
          <ac:chgData name="何路" userId="S::m09158023@o365.mcut.edu.tw::348fb45a-d8b2-4bea-b5b1-e0f2bea58a10" providerId="AD" clId="Web-{F2A0609A-A2A2-CF43-8244-8CD841CBAF1F}" dt="2021-12-16T16:15:46.239" v="2128"/>
          <ac:grpSpMkLst>
            <pc:docMk/>
            <pc:sldMk cId="678401696" sldId="377"/>
            <ac:grpSpMk id="24" creationId="{D42D544A-B82B-4D44-A2D6-CB5C83996C5C}"/>
          </ac:grpSpMkLst>
        </pc:grpChg>
        <pc:grpChg chg="add del">
          <ac:chgData name="何路" userId="S::m09158023@o365.mcut.edu.tw::348fb45a-d8b2-4bea-b5b1-e0f2bea58a10" providerId="AD" clId="Web-{F2A0609A-A2A2-CF43-8244-8CD841CBAF1F}" dt="2021-12-16T16:15:46.239" v="2129"/>
          <ac:grpSpMkLst>
            <pc:docMk/>
            <pc:sldMk cId="678401696" sldId="377"/>
            <ac:grpSpMk id="25" creationId="{EF99A550-1CCF-4F15-97B6-52B55CDFB16D}"/>
          </ac:grpSpMkLst>
        </pc:grpChg>
        <pc:grpChg chg="add del">
          <ac:chgData name="何路" userId="S::m09158023@o365.mcut.edu.tw::348fb45a-d8b2-4bea-b5b1-e0f2bea58a10" providerId="AD" clId="Web-{F2A0609A-A2A2-CF43-8244-8CD841CBAF1F}" dt="2021-12-16T16:15:46.239" v="2130"/>
          <ac:grpSpMkLst>
            <pc:docMk/>
            <pc:sldMk cId="678401696" sldId="377"/>
            <ac:grpSpMk id="26" creationId="{69AB2D2B-82BD-4B98-9064-7110B3BFFA92}"/>
          </ac:grpSpMkLst>
        </pc:grpChg>
        <pc:grpChg chg="add del">
          <ac:chgData name="何路" userId="S::m09158023@o365.mcut.edu.tw::348fb45a-d8b2-4bea-b5b1-e0f2bea58a10" providerId="AD" clId="Web-{F2A0609A-A2A2-CF43-8244-8CD841CBAF1F}" dt="2021-12-16T16:15:46.239" v="2131"/>
          <ac:grpSpMkLst>
            <pc:docMk/>
            <pc:sldMk cId="678401696" sldId="377"/>
            <ac:grpSpMk id="27" creationId="{EA2EE1CA-3603-4ECE-9C50-DACADD346909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0.753" v="2110"/>
          <ac:grpSpMkLst>
            <pc:docMk/>
            <pc:sldMk cId="678401696" sldId="377"/>
            <ac:grpSpMk id="51" creationId="{816C364F-586A-4E23-A37C-65E91FA4A67A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5:57.645" v="2138" actId="1076"/>
          <ac:grpSpMkLst>
            <pc:docMk/>
            <pc:sldMk cId="678401696" sldId="377"/>
            <ac:grpSpMk id="62" creationId="{722681A0-DDC4-4113-82DF-7B678B20D81D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0.753" v="2110"/>
          <ac:grpSpMkLst>
            <pc:docMk/>
            <pc:sldMk cId="678401696" sldId="377"/>
            <ac:grpSpMk id="68" creationId="{81D8459A-CE1C-4987-8D4C-EE9A83379610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0.753" v="2110"/>
          <ac:grpSpMkLst>
            <pc:docMk/>
            <pc:sldMk cId="678401696" sldId="377"/>
            <ac:grpSpMk id="69" creationId="{8793B721-2EDD-403E-92B2-E26C3B422FCD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0.753" v="2110"/>
          <ac:grpSpMkLst>
            <pc:docMk/>
            <pc:sldMk cId="678401696" sldId="377"/>
            <ac:grpSpMk id="70" creationId="{43F17221-3AE0-4270-964E-6051B3FBDF03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0.753" v="2110"/>
          <ac:grpSpMkLst>
            <pc:docMk/>
            <pc:sldMk cId="678401696" sldId="377"/>
            <ac:grpSpMk id="71" creationId="{E15216B6-7E87-4428-83F3-98AD44078A26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24" creationId="{816C364F-586A-4E23-A37C-65E91FA4A67A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35" creationId="{722681A0-DDC4-4113-82DF-7B678B20D81D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41" creationId="{81D8459A-CE1C-4987-8D4C-EE9A83379610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42" creationId="{8793B721-2EDD-403E-92B2-E26C3B422FCD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43" creationId="{43F17221-3AE0-4270-964E-6051B3FBDF03}"/>
          </ac:grpSpMkLst>
        </pc:grpChg>
        <pc:grpChg chg="add">
          <ac:chgData name="何路" userId="S::m09158023@o365.mcut.edu.tw::348fb45a-d8b2-4bea-b5b1-e0f2bea58a10" providerId="AD" clId="Web-{F2A0609A-A2A2-CF43-8244-8CD841CBAF1F}" dt="2021-12-16T16:15:07.847" v="2111"/>
          <ac:grpSpMkLst>
            <pc:docMk/>
            <pc:sldMk cId="678401696" sldId="377"/>
            <ac:grpSpMk id="144" creationId="{E15216B6-7E87-4428-83F3-98AD44078A26}"/>
          </ac:grpSpMkLst>
        </pc:grpChg>
        <pc:picChg chg="add del mod">
          <ac:chgData name="何路" userId="S::m09158023@o365.mcut.edu.tw::348fb45a-d8b2-4bea-b5b1-e0f2bea58a10" providerId="AD" clId="Web-{F2A0609A-A2A2-CF43-8244-8CD841CBAF1F}" dt="2021-12-16T16:13:48.283" v="2081"/>
          <ac:picMkLst>
            <pc:docMk/>
            <pc:sldMk cId="678401696" sldId="377"/>
            <ac:picMk id="3" creationId="{EEC20BB2-0400-44D7-B569-37D5DCA6ADD7}"/>
          </ac:picMkLst>
        </pc:picChg>
        <pc:cxnChg chg="add del">
          <ac:chgData name="何路" userId="S::m09158023@o365.mcut.edu.tw::348fb45a-d8b2-4bea-b5b1-e0f2bea58a10" providerId="AD" clId="Web-{F2A0609A-A2A2-CF43-8244-8CD841CBAF1F}" dt="2021-12-16T16:15:46.239" v="2123"/>
          <ac:cxnSpMkLst>
            <pc:docMk/>
            <pc:sldMk cId="678401696" sldId="377"/>
            <ac:cxnSpMk id="18" creationId="{6D980843-700D-43EC-BC92-834E6F802ACF}"/>
          </ac:cxnSpMkLst>
        </pc:cxnChg>
        <pc:cxnChg chg="add del">
          <ac:chgData name="何路" userId="S::m09158023@o365.mcut.edu.tw::348fb45a-d8b2-4bea-b5b1-e0f2bea58a10" providerId="AD" clId="Web-{F2A0609A-A2A2-CF43-8244-8CD841CBAF1F}" dt="2021-12-16T16:15:46.239" v="2124"/>
          <ac:cxnSpMkLst>
            <pc:docMk/>
            <pc:sldMk cId="678401696" sldId="377"/>
            <ac:cxnSpMk id="20" creationId="{1491BBB5-787E-4AF7-A15A-69DB951CDBDB}"/>
          </ac:cxnSpMkLst>
        </pc:cxnChg>
        <pc:cxnChg chg="add del">
          <ac:chgData name="何路" userId="S::m09158023@o365.mcut.edu.tw::348fb45a-d8b2-4bea-b5b1-e0f2bea58a10" providerId="AD" clId="Web-{F2A0609A-A2A2-CF43-8244-8CD841CBAF1F}" dt="2021-12-16T16:15:46.239" v="2125"/>
          <ac:cxnSpMkLst>
            <pc:docMk/>
            <pc:sldMk cId="678401696" sldId="377"/>
            <ac:cxnSpMk id="21" creationId="{94B934E0-FEAB-4A01-855F-37E2D1CCDA6E}"/>
          </ac:cxnSpMkLst>
        </pc:cxnChg>
        <pc:cxnChg chg="add del">
          <ac:chgData name="何路" userId="S::m09158023@o365.mcut.edu.tw::348fb45a-d8b2-4bea-b5b1-e0f2bea58a10" providerId="AD" clId="Web-{F2A0609A-A2A2-CF43-8244-8CD841CBAF1F}" dt="2021-12-16T16:15:46.239" v="2126"/>
          <ac:cxnSpMkLst>
            <pc:docMk/>
            <pc:sldMk cId="678401696" sldId="377"/>
            <ac:cxnSpMk id="22" creationId="{FA85B1AE-9A4B-4D48-84EF-4A351E99221A}"/>
          </ac:cxnSpMkLst>
        </pc:cxnChg>
        <pc:cxnChg chg="add del">
          <ac:chgData name="何路" userId="S::m09158023@o365.mcut.edu.tw::348fb45a-d8b2-4bea-b5b1-e0f2bea58a10" providerId="AD" clId="Web-{F2A0609A-A2A2-CF43-8244-8CD841CBAF1F}" dt="2021-12-16T16:15:46.239" v="2127"/>
          <ac:cxnSpMkLst>
            <pc:docMk/>
            <pc:sldMk cId="678401696" sldId="377"/>
            <ac:cxnSpMk id="23" creationId="{5EA9A66E-5D11-4406-84CD-33D65D67A99E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0.753" v="2110"/>
          <ac:cxnSpMkLst>
            <pc:docMk/>
            <pc:sldMk cId="678401696" sldId="377"/>
            <ac:cxnSpMk id="63" creationId="{20C74A05-3AE3-4998-8BC2-58A89E5BF38D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0.753" v="2110"/>
          <ac:cxnSpMkLst>
            <pc:docMk/>
            <pc:sldMk cId="678401696" sldId="377"/>
            <ac:cxnSpMk id="64" creationId="{F5A7E543-62A3-4557-975F-083ACA4F6772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0.753" v="2110"/>
          <ac:cxnSpMkLst>
            <pc:docMk/>
            <pc:sldMk cId="678401696" sldId="377"/>
            <ac:cxnSpMk id="65" creationId="{F76D3D89-93A1-41AA-925E-02F8F01DF7CF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0.753" v="2110"/>
          <ac:cxnSpMkLst>
            <pc:docMk/>
            <pc:sldMk cId="678401696" sldId="377"/>
            <ac:cxnSpMk id="66" creationId="{401C4AB9-0C31-41EF-BA91-991DB9AF6A38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0.753" v="2110"/>
          <ac:cxnSpMkLst>
            <pc:docMk/>
            <pc:sldMk cId="678401696" sldId="377"/>
            <ac:cxnSpMk id="67" creationId="{428170C0-BE13-48C4-9F57-3780A83FBE82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7.847" v="2111"/>
          <ac:cxnSpMkLst>
            <pc:docMk/>
            <pc:sldMk cId="678401696" sldId="377"/>
            <ac:cxnSpMk id="136" creationId="{20C74A05-3AE3-4998-8BC2-58A89E5BF38D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7.847" v="2111"/>
          <ac:cxnSpMkLst>
            <pc:docMk/>
            <pc:sldMk cId="678401696" sldId="377"/>
            <ac:cxnSpMk id="137" creationId="{F5A7E543-62A3-4557-975F-083ACA4F6772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7.847" v="2111"/>
          <ac:cxnSpMkLst>
            <pc:docMk/>
            <pc:sldMk cId="678401696" sldId="377"/>
            <ac:cxnSpMk id="138" creationId="{F76D3D89-93A1-41AA-925E-02F8F01DF7CF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7.847" v="2111"/>
          <ac:cxnSpMkLst>
            <pc:docMk/>
            <pc:sldMk cId="678401696" sldId="377"/>
            <ac:cxnSpMk id="139" creationId="{401C4AB9-0C31-41EF-BA91-991DB9AF6A38}"/>
          </ac:cxnSpMkLst>
        </pc:cxnChg>
        <pc:cxnChg chg="add">
          <ac:chgData name="何路" userId="S::m09158023@o365.mcut.edu.tw::348fb45a-d8b2-4bea-b5b1-e0f2bea58a10" providerId="AD" clId="Web-{F2A0609A-A2A2-CF43-8244-8CD841CBAF1F}" dt="2021-12-16T16:15:07.847" v="2111"/>
          <ac:cxnSpMkLst>
            <pc:docMk/>
            <pc:sldMk cId="678401696" sldId="377"/>
            <ac:cxnSpMk id="140" creationId="{428170C0-BE13-48C4-9F57-3780A83FBE82}"/>
          </ac:cxnSpMkLst>
        </pc:cxnChg>
      </pc:sldChg>
      <pc:sldChg chg="addSp delSp modSp add ord replId">
        <pc:chgData name="何路" userId="S::m09158023@o365.mcut.edu.tw::348fb45a-d8b2-4bea-b5b1-e0f2bea58a10" providerId="AD" clId="Web-{F2A0609A-A2A2-CF43-8244-8CD841CBAF1F}" dt="2021-12-16T16:27:56.714" v="2518"/>
        <pc:sldMkLst>
          <pc:docMk/>
          <pc:sldMk cId="1415711291" sldId="377"/>
        </pc:sldMkLst>
        <pc:spChg chg="del">
          <ac:chgData name="何路" userId="S::m09158023@o365.mcut.edu.tw::348fb45a-d8b2-4bea-b5b1-e0f2bea58a10" providerId="AD" clId="Web-{F2A0609A-A2A2-CF43-8244-8CD841CBAF1F}" dt="2021-12-16T16:16:22.505" v="2141"/>
          <ac:spMkLst>
            <pc:docMk/>
            <pc:sldMk cId="1415711291" sldId="377"/>
            <ac:spMk id="5" creationId="{A10F7F0C-A426-4856-9967-F199F72A4CC0}"/>
          </ac:spMkLst>
        </pc:spChg>
        <pc:spChg chg="del">
          <ac:chgData name="何路" userId="S::m09158023@o365.mcut.edu.tw::348fb45a-d8b2-4bea-b5b1-e0f2bea58a10" providerId="AD" clId="Web-{F2A0609A-A2A2-CF43-8244-8CD841CBAF1F}" dt="2021-12-16T16:16:23.833" v="2142"/>
          <ac:spMkLst>
            <pc:docMk/>
            <pc:sldMk cId="1415711291" sldId="377"/>
            <ac:spMk id="6" creationId="{34AE9E03-C8A4-4543-96DD-FE4E4E15B83B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6:47.412" v="2145"/>
          <ac:spMkLst>
            <pc:docMk/>
            <pc:sldMk cId="1415711291" sldId="377"/>
            <ac:spMk id="7" creationId="{148631F9-4AE5-4C46-97CE-07A1A841FC6B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6:47.412" v="2144"/>
          <ac:spMkLst>
            <pc:docMk/>
            <pc:sldMk cId="1415711291" sldId="377"/>
            <ac:spMk id="8" creationId="{D8E17EE1-5E7F-46C2-A728-53CF86CB8B4C}"/>
          </ac:spMkLst>
        </pc:spChg>
        <pc:spChg chg="add del">
          <ac:chgData name="何路" userId="S::m09158023@o365.mcut.edu.tw::348fb45a-d8b2-4bea-b5b1-e0f2bea58a10" providerId="AD" clId="Web-{F2A0609A-A2A2-CF43-8244-8CD841CBAF1F}" dt="2021-12-16T16:16:58.599" v="2172"/>
          <ac:spMkLst>
            <pc:docMk/>
            <pc:sldMk cId="1415711291" sldId="377"/>
            <ac:spMk id="9" creationId="{ACB4A795-C4CB-4B45-8DDA-7EA2BEFDB9B9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6:56.709" v="2147" actId="1076"/>
          <ac:spMkLst>
            <pc:docMk/>
            <pc:sldMk cId="1415711291" sldId="377"/>
            <ac:spMk id="11" creationId="{63B0D160-5725-4FA4-BF23-C48422F8D251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6:56.724" v="2148" actId="1076"/>
          <ac:spMkLst>
            <pc:docMk/>
            <pc:sldMk cId="1415711291" sldId="377"/>
            <ac:spMk id="12" creationId="{59251428-6EDC-4526-8606-A25789E8627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6:56.740" v="2149" actId="1076"/>
          <ac:spMkLst>
            <pc:docMk/>
            <pc:sldMk cId="1415711291" sldId="377"/>
            <ac:spMk id="13" creationId="{C3CA98A0-E5E7-4C0C-B541-D1059B269F18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6:56.756" v="2150" actId="1076"/>
          <ac:spMkLst>
            <pc:docMk/>
            <pc:sldMk cId="1415711291" sldId="377"/>
            <ac:spMk id="14" creationId="{903D62B2-63E7-43E5-8E01-1EDC2FA8770E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6:56.771" v="2151" actId="1076"/>
          <ac:spMkLst>
            <pc:docMk/>
            <pc:sldMk cId="1415711291" sldId="377"/>
            <ac:spMk id="15" creationId="{AADF2912-0731-480C-9437-5D955DEED67A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8:20.429" v="2205" actId="20577"/>
          <ac:spMkLst>
            <pc:docMk/>
            <pc:sldMk cId="1415711291" sldId="377"/>
            <ac:spMk id="16" creationId="{7D5375AF-B283-4E25-BB3A-3B1960DE716C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8:06.304" v="2198" actId="20577"/>
          <ac:spMkLst>
            <pc:docMk/>
            <pc:sldMk cId="1415711291" sldId="377"/>
            <ac:spMk id="17" creationId="{38DF6FE8-C18F-4E9F-BCE2-31458F36DD3A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7:58.976" v="2196" actId="20577"/>
          <ac:spMkLst>
            <pc:docMk/>
            <pc:sldMk cId="1415711291" sldId="377"/>
            <ac:spMk id="18" creationId="{E2D8228F-3376-4550-805C-3348833ACB28}"/>
          </ac:spMkLst>
        </pc:spChg>
        <pc:spChg chg="mod">
          <ac:chgData name="何路" userId="S::m09158023@o365.mcut.edu.tw::348fb45a-d8b2-4bea-b5b1-e0f2bea58a10" providerId="AD" clId="Web-{F2A0609A-A2A2-CF43-8244-8CD841CBAF1F}" dt="2021-12-16T16:17:11.568" v="2180" actId="20577"/>
          <ac:spMkLst>
            <pc:docMk/>
            <pc:sldMk cId="1415711291" sldId="377"/>
            <ac:spMk id="19" creationId="{C78431B3-D2C5-4B0F-9119-527B8D9A8A2A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7:47.694" v="2186" actId="20577"/>
          <ac:spMkLst>
            <pc:docMk/>
            <pc:sldMk cId="1415711291" sldId="377"/>
            <ac:spMk id="20" creationId="{400F5251-EDB2-4BCF-A66F-2417EE2F9378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7:39.960" v="2184" actId="20577"/>
          <ac:spMkLst>
            <pc:docMk/>
            <pc:sldMk cId="1415711291" sldId="377"/>
            <ac:spMk id="21" creationId="{E37874A5-4C61-4A66-A1CF-C2F991872144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6:22.393" v="2484" actId="20577"/>
          <ac:spMkLst>
            <pc:docMk/>
            <pc:sldMk cId="1415711291" sldId="377"/>
            <ac:spMk id="32" creationId="{25E31AAD-1559-4F74-9FC0-80601EB4E9B9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6:45.847" v="2486" actId="20577"/>
          <ac:spMkLst>
            <pc:docMk/>
            <pc:sldMk cId="1415711291" sldId="377"/>
            <ac:spMk id="33" creationId="{A76A7FEF-D4A9-4F05-861D-C71675AD50F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6:54.566" v="2488" actId="20577"/>
          <ac:spMkLst>
            <pc:docMk/>
            <pc:sldMk cId="1415711291" sldId="377"/>
            <ac:spMk id="34" creationId="{BFF1B065-CB39-4D09-A584-A3CB5C660DE3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5:29.189" v="2466" actId="20577"/>
          <ac:spMkLst>
            <pc:docMk/>
            <pc:sldMk cId="1415711291" sldId="377"/>
            <ac:spMk id="35" creationId="{A36DE91B-8FCD-4794-A85F-E9331CBBFB5C}"/>
          </ac:spMkLst>
        </pc:spChg>
        <pc:spChg chg="add del mod">
          <ac:chgData name="何路" userId="S::m09158023@o365.mcut.edu.tw::348fb45a-d8b2-4bea-b5b1-e0f2bea58a10" providerId="AD" clId="Web-{F2A0609A-A2A2-CF43-8244-8CD841CBAF1F}" dt="2021-12-16T16:25:35.330" v="2467"/>
          <ac:spMkLst>
            <pc:docMk/>
            <pc:sldMk cId="1415711291" sldId="377"/>
            <ac:spMk id="36" creationId="{FE380AF9-0A88-4130-BFF9-50DE24269FAB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37" creationId="{2E75395B-CB4B-41EB-8927-2FA757F698CC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7:37.166" v="2514" actId="20577"/>
          <ac:spMkLst>
            <pc:docMk/>
            <pc:sldMk cId="1415711291" sldId="377"/>
            <ac:spMk id="38" creationId="{D5FFC8C1-12D0-4AC2-A450-3091578673D0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7:49.901" v="2517" actId="20577"/>
          <ac:spMkLst>
            <pc:docMk/>
            <pc:sldMk cId="1415711291" sldId="377"/>
            <ac:spMk id="39" creationId="{D7966973-120F-4F55-84C8-65F09C9D852B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40" creationId="{EEE72A10-FC4B-40DB-B83B-E658E4BFBF91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7:22.650" v="2510" actId="20577"/>
          <ac:spMkLst>
            <pc:docMk/>
            <pc:sldMk cId="1415711291" sldId="377"/>
            <ac:spMk id="41" creationId="{B8A05E42-1BA8-4ABD-9D0B-A42F90E120AD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9:54.385" v="2251" actId="20577"/>
          <ac:spMkLst>
            <pc:docMk/>
            <pc:sldMk cId="1415711291" sldId="377"/>
            <ac:spMk id="42" creationId="{F38C0DE0-E92F-42EA-B9C7-BC22B1B7BBCD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43" creationId="{FB4AABB3-42DE-4F67-A027-BED505A3B591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7:17.057" v="2504" actId="20577"/>
          <ac:spMkLst>
            <pc:docMk/>
            <pc:sldMk cId="1415711291" sldId="377"/>
            <ac:spMk id="44" creationId="{CDA81CA7-F19A-4382-B2CB-FB8C70D20478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9:32.228" v="2239" actId="20577"/>
          <ac:spMkLst>
            <pc:docMk/>
            <pc:sldMk cId="1415711291" sldId="377"/>
            <ac:spMk id="45" creationId="{832603ED-3D39-4A22-99CF-1BF55168658E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46" creationId="{5C9614EA-F04F-4F62-8E28-23744DBC1E7F}"/>
          </ac:spMkLst>
        </pc:spChg>
        <pc:spChg chg="add mod">
          <ac:chgData name="何路" userId="S::m09158023@o365.mcut.edu.tw::348fb45a-d8b2-4bea-b5b1-e0f2bea58a10" providerId="AD" clId="Web-{F2A0609A-A2A2-CF43-8244-8CD841CBAF1F}" dt="2021-12-16T16:27:11.113" v="2494" actId="20577"/>
          <ac:spMkLst>
            <pc:docMk/>
            <pc:sldMk cId="1415711291" sldId="377"/>
            <ac:spMk id="47" creationId="{A94D28B1-BEBA-4A6D-B612-79E696FE4FE6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9:23.728" v="2229" actId="20577"/>
          <ac:spMkLst>
            <pc:docMk/>
            <pc:sldMk cId="1415711291" sldId="377"/>
            <ac:spMk id="48" creationId="{FAD74386-D725-474B-B9F4-694A457DFC8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49" creationId="{97E3813E-952C-47E8-B73C-BBA9DC596D52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8:50.321" v="2211" actId="20577"/>
          <ac:spMkLst>
            <pc:docMk/>
            <pc:sldMk cId="1415711291" sldId="377"/>
            <ac:spMk id="50" creationId="{2F4E92E4-C9A4-4C66-9437-E9952CF1C83B}"/>
          </ac:spMkLst>
        </pc:spChg>
        <pc:spChg chg="add mod">
          <ac:chgData name="何路" userId="S::m09158023@o365.mcut.edu.tw::348fb45a-d8b2-4bea-b5b1-e0f2bea58a10" providerId="AD" clId="Web-{F2A0609A-A2A2-CF43-8244-8CD841CBAF1F}" dt="2021-12-16T16:19:12.149" v="2221" actId="20577"/>
          <ac:spMkLst>
            <pc:docMk/>
            <pc:sldMk cId="1415711291" sldId="377"/>
            <ac:spMk id="51" creationId="{4EDC2250-2EAF-4BB2-8439-C7EFC4DAA95A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2" creationId="{71D648E6-A9D1-40F4-8D79-054EBF3363FD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3" creationId="{3236E9DB-D9D7-46CA-B423-F406A34A57AB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4" creationId="{86A76B4C-0105-40BF-8989-2C965DBF9A4F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5" creationId="{1D842299-32A3-4D8F-9708-6C43E622FFFE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6" creationId="{914B26D5-33A9-4C16-BE1C-077F368FF994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7" creationId="{D5659B0A-B061-4FFE-A77E-EFF4D822945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8" creationId="{20190C4A-5B6C-4D1B-9F58-5573B2E32F2F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59" creationId="{34EFE896-A79E-4A11-916B-E17C715FFA0A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0" creationId="{3CD3247C-A253-4E2C-A207-DCBD186F2A3E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1" creationId="{BF9DBF94-13AE-40D7-BD5D-F5FD65A63546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2" creationId="{4FE8AFA5-B2E2-4193-A077-54E939644B58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3" creationId="{AB566F3B-F7CF-4845-AB11-8086FB851511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4" creationId="{D42E8AFF-7CA4-4E05-8335-8BC7079AB1FF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5" creationId="{3874B1A7-D684-4618-8BC5-57F0E509767D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6" creationId="{248B2603-B2C4-4528-B579-770B502FC17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7" creationId="{06800A94-7173-4BA4-8BFD-7877061847C3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8" creationId="{3B7FE48D-93B7-4CD8-90C1-A9D7D785217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69" creationId="{EEAC4126-C0FF-4534-8524-E9F55FC3EC3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0" creationId="{F4A888EB-FF19-49ED-9EC9-95E70022ED2C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1" creationId="{B9BDACBB-7394-4764-ADDE-B87CBEEAA353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2" creationId="{2C9D54FC-C87F-47B4-AB04-572434BCB8E3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3" creationId="{BC3BF36F-48B3-45DC-BE61-946E8382ADD3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4" creationId="{167989EC-4C90-498B-9781-54E4B57512F9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5" creationId="{D592BE6B-6B9B-4144-A89B-43468F2D9364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6" creationId="{5A7DFF62-0B73-4CF4-98A5-3F1E2C907A82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7" creationId="{0E178BA7-E17F-4998-930D-25F896AE127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8" creationId="{C881EA8F-C766-42D1-80BE-834608744C10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79" creationId="{1A39FB8D-EE63-4616-8513-08312934BE83}"/>
          </ac:spMkLst>
        </pc:spChg>
        <pc:spChg chg="add">
          <ac:chgData name="何路" userId="S::m09158023@o365.mcut.edu.tw::348fb45a-d8b2-4bea-b5b1-e0f2bea58a10" providerId="AD" clId="Web-{F2A0609A-A2A2-CF43-8244-8CD841CBAF1F}" dt="2021-12-16T16:16:34.755" v="2143"/>
          <ac:spMkLst>
            <pc:docMk/>
            <pc:sldMk cId="1415711291" sldId="377"/>
            <ac:spMk id="80" creationId="{E843A1DC-D019-4708-8AAE-637845449582}"/>
          </ac:spMkLst>
        </pc:spChg>
        <pc:grpChg chg="add mod">
          <ac:chgData name="何路" userId="S::m09158023@o365.mcut.edu.tw::348fb45a-d8b2-4bea-b5b1-e0f2bea58a10" providerId="AD" clId="Web-{F2A0609A-A2A2-CF43-8244-8CD841CBAF1F}" dt="2021-12-16T16:16:56.678" v="2146" actId="1076"/>
          <ac:grpSpMkLst>
            <pc:docMk/>
            <pc:sldMk cId="1415711291" sldId="377"/>
            <ac:grpSpMk id="10" creationId="{AD7ECEBD-9742-47DE-93F5-0DC260713D13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6:56.881" v="2157" actId="1076"/>
          <ac:grpSpMkLst>
            <pc:docMk/>
            <pc:sldMk cId="1415711291" sldId="377"/>
            <ac:grpSpMk id="22" creationId="{0E48EB3D-E211-4C32-9C4A-5AA7250D0FF5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6:56.990" v="2163" actId="1076"/>
          <ac:grpSpMkLst>
            <pc:docMk/>
            <pc:sldMk cId="1415711291" sldId="377"/>
            <ac:grpSpMk id="28" creationId="{B5BD93B0-E833-4A02-9969-540E8882C830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6:57.006" v="2164" actId="1076"/>
          <ac:grpSpMkLst>
            <pc:docMk/>
            <pc:sldMk cId="1415711291" sldId="377"/>
            <ac:grpSpMk id="29" creationId="{42F82A7C-0B9D-4FFD-915C-87DF29D4FFEC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6:57.037" v="2165" actId="1076"/>
          <ac:grpSpMkLst>
            <pc:docMk/>
            <pc:sldMk cId="1415711291" sldId="377"/>
            <ac:grpSpMk id="30" creationId="{AAEE69C6-C820-4ECC-92BE-A9339F84704A}"/>
          </ac:grpSpMkLst>
        </pc:grpChg>
        <pc:grpChg chg="add mod">
          <ac:chgData name="何路" userId="S::m09158023@o365.mcut.edu.tw::348fb45a-d8b2-4bea-b5b1-e0f2bea58a10" providerId="AD" clId="Web-{F2A0609A-A2A2-CF43-8244-8CD841CBAF1F}" dt="2021-12-16T16:16:57.053" v="2166" actId="1076"/>
          <ac:grpSpMkLst>
            <pc:docMk/>
            <pc:sldMk cId="1415711291" sldId="377"/>
            <ac:grpSpMk id="31" creationId="{6052E845-7F72-487E-AA94-93EA4C10CBB2}"/>
          </ac:grpSpMkLst>
        </pc:grpChg>
        <pc:cxnChg chg="add mod">
          <ac:chgData name="何路" userId="S::m09158023@o365.mcut.edu.tw::348fb45a-d8b2-4bea-b5b1-e0f2bea58a10" providerId="AD" clId="Web-{F2A0609A-A2A2-CF43-8244-8CD841CBAF1F}" dt="2021-12-16T16:16:56.896" v="2158" actId="1076"/>
          <ac:cxnSpMkLst>
            <pc:docMk/>
            <pc:sldMk cId="1415711291" sldId="377"/>
            <ac:cxnSpMk id="23" creationId="{BEE90CD7-B524-4974-96A1-A22BD9B8845B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16:56.912" v="2159" actId="1076"/>
          <ac:cxnSpMkLst>
            <pc:docMk/>
            <pc:sldMk cId="1415711291" sldId="377"/>
            <ac:cxnSpMk id="24" creationId="{9105C7BF-03BE-4A52-9FBA-92D4A780AD74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16:56.928" v="2160" actId="1076"/>
          <ac:cxnSpMkLst>
            <pc:docMk/>
            <pc:sldMk cId="1415711291" sldId="377"/>
            <ac:cxnSpMk id="25" creationId="{5F251FC2-1F76-4B90-86A2-568A931420DB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16:56.943" v="2161" actId="1076"/>
          <ac:cxnSpMkLst>
            <pc:docMk/>
            <pc:sldMk cId="1415711291" sldId="377"/>
            <ac:cxnSpMk id="26" creationId="{FE089BBD-7311-44A3-B8B1-E78F7B20B6E0}"/>
          </ac:cxnSpMkLst>
        </pc:cxnChg>
        <pc:cxnChg chg="add mod">
          <ac:chgData name="何路" userId="S::m09158023@o365.mcut.edu.tw::348fb45a-d8b2-4bea-b5b1-e0f2bea58a10" providerId="AD" clId="Web-{F2A0609A-A2A2-CF43-8244-8CD841CBAF1F}" dt="2021-12-16T16:16:56.959" v="2162" actId="1076"/>
          <ac:cxnSpMkLst>
            <pc:docMk/>
            <pc:sldMk cId="1415711291" sldId="377"/>
            <ac:cxnSpMk id="27" creationId="{902E7294-FBF7-41CF-9BEB-A4743B2E4F22}"/>
          </ac:cxnSpMkLst>
        </pc:cxnChg>
      </pc:sldChg>
      <pc:sldChg chg="delSp add replId">
        <pc:chgData name="何路" userId="S::m09158023@o365.mcut.edu.tw::348fb45a-d8b2-4bea-b5b1-e0f2bea58a10" providerId="AD" clId="Web-{F2A0609A-A2A2-CF43-8244-8CD841CBAF1F}" dt="2021-12-17T02:15:32.652" v="2684"/>
        <pc:sldMkLst>
          <pc:docMk/>
          <pc:sldMk cId="1192302694" sldId="378"/>
        </pc:sldMkLst>
        <pc:spChg chg="del">
          <ac:chgData name="何路" userId="S::m09158023@o365.mcut.edu.tw::348fb45a-d8b2-4bea-b5b1-e0f2bea58a10" providerId="AD" clId="Web-{F2A0609A-A2A2-CF43-8244-8CD841CBAF1F}" dt="2021-12-17T02:15:32.652" v="2684"/>
          <ac:spMkLst>
            <pc:docMk/>
            <pc:sldMk cId="1192302694" sldId="378"/>
            <ac:spMk id="3" creationId="{F6DA70B9-7979-4B53-B2E1-26002E57264F}"/>
          </ac:spMkLst>
        </pc:spChg>
      </pc:sldChg>
    </pc:docChg>
  </pc:docChgLst>
  <pc:docChgLst>
    <pc:chgData name="何路" userId="S::m09158023@o365.mcut.edu.tw::348fb45a-d8b2-4bea-b5b1-e0f2bea58a10" providerId="AD" clId="Web-{AD6E0AB6-466A-C85C-915E-2E11FB64E76B}"/>
    <pc:docChg chg="addSld delSld modSld sldOrd">
      <pc:chgData name="何路" userId="S::m09158023@o365.mcut.edu.tw::348fb45a-d8b2-4bea-b5b1-e0f2bea58a10" providerId="AD" clId="Web-{AD6E0AB6-466A-C85C-915E-2E11FB64E76B}" dt="2022-01-04T09:32:44.980" v="314" actId="20577"/>
      <pc:docMkLst>
        <pc:docMk/>
      </pc:docMkLst>
      <pc:sldChg chg="addSp delSp modSp">
        <pc:chgData name="何路" userId="S::m09158023@o365.mcut.edu.tw::348fb45a-d8b2-4bea-b5b1-e0f2bea58a10" providerId="AD" clId="Web-{AD6E0AB6-466A-C85C-915E-2E11FB64E76B}" dt="2022-01-04T09:32:13.620" v="310" actId="20577"/>
        <pc:sldMkLst>
          <pc:docMk/>
          <pc:sldMk cId="1731775079" sldId="398"/>
        </pc:sldMkLst>
        <pc:spChg chg="add mod">
          <ac:chgData name="何路" userId="S::m09158023@o365.mcut.edu.tw::348fb45a-d8b2-4bea-b5b1-e0f2bea58a10" providerId="AD" clId="Web-{AD6E0AB6-466A-C85C-915E-2E11FB64E76B}" dt="2022-01-04T09:32:13.620" v="310" actId="20577"/>
          <ac:spMkLst>
            <pc:docMk/>
            <pc:sldMk cId="1731775079" sldId="398"/>
            <ac:spMk id="5" creationId="{8DB9E1DC-3848-4A20-92D0-92F9E4B8F333}"/>
          </ac:spMkLst>
        </pc:spChg>
        <pc:picChg chg="del mod">
          <ac:chgData name="何路" userId="S::m09158023@o365.mcut.edu.tw::348fb45a-d8b2-4bea-b5b1-e0f2bea58a10" providerId="AD" clId="Web-{AD6E0AB6-466A-C85C-915E-2E11FB64E76B}" dt="2022-01-04T09:16:07.823" v="4"/>
          <ac:picMkLst>
            <pc:docMk/>
            <pc:sldMk cId="1731775079" sldId="398"/>
            <ac:picMk id="3" creationId="{28E4B73B-2652-4EDD-B941-7D8657BE52AD}"/>
          </ac:picMkLst>
        </pc:picChg>
        <pc:picChg chg="del">
          <ac:chgData name="何路" userId="S::m09158023@o365.mcut.edu.tw::348fb45a-d8b2-4bea-b5b1-e0f2bea58a10" providerId="AD" clId="Web-{AD6E0AB6-466A-C85C-915E-2E11FB64E76B}" dt="2022-01-04T09:16:05.870" v="2"/>
          <ac:picMkLst>
            <pc:docMk/>
            <pc:sldMk cId="1731775079" sldId="398"/>
            <ac:picMk id="4" creationId="{372049F3-7737-46DD-99EB-237A40C13F5B}"/>
          </ac:picMkLst>
        </pc:picChg>
      </pc:sldChg>
      <pc:sldChg chg="delSp modSp ord">
        <pc:chgData name="何路" userId="S::m09158023@o365.mcut.edu.tw::348fb45a-d8b2-4bea-b5b1-e0f2bea58a10" providerId="AD" clId="Web-{AD6E0AB6-466A-C85C-915E-2E11FB64E76B}" dt="2022-01-04T09:30:03.743" v="308" actId="20577"/>
        <pc:sldMkLst>
          <pc:docMk/>
          <pc:sldMk cId="3508412326" sldId="401"/>
        </pc:sldMkLst>
        <pc:spChg chg="mod">
          <ac:chgData name="何路" userId="S::m09158023@o365.mcut.edu.tw::348fb45a-d8b2-4bea-b5b1-e0f2bea58a10" providerId="AD" clId="Web-{AD6E0AB6-466A-C85C-915E-2E11FB64E76B}" dt="2022-01-04T09:30:03.743" v="308" actId="20577"/>
          <ac:spMkLst>
            <pc:docMk/>
            <pc:sldMk cId="3508412326" sldId="401"/>
            <ac:spMk id="4" creationId="{231653C3-A088-4249-9E97-208494C624FD}"/>
          </ac:spMkLst>
        </pc:spChg>
        <pc:spChg chg="del mod">
          <ac:chgData name="何路" userId="S::m09158023@o365.mcut.edu.tw::348fb45a-d8b2-4bea-b5b1-e0f2bea58a10" providerId="AD" clId="Web-{AD6E0AB6-466A-C85C-915E-2E11FB64E76B}" dt="2022-01-04T09:29:43.039" v="302"/>
          <ac:spMkLst>
            <pc:docMk/>
            <pc:sldMk cId="3508412326" sldId="401"/>
            <ac:spMk id="6" creationId="{0ABBC76D-99C6-426D-B91B-E9C307FC0F93}"/>
          </ac:spMkLst>
        </pc:spChg>
      </pc:sldChg>
      <pc:sldChg chg="addSp delSp modSp add replId">
        <pc:chgData name="何路" userId="S::m09158023@o365.mcut.edu.tw::348fb45a-d8b2-4bea-b5b1-e0f2bea58a10" providerId="AD" clId="Web-{AD6E0AB6-466A-C85C-915E-2E11FB64E76B}" dt="2022-01-04T09:29:53.055" v="305" actId="20577"/>
        <pc:sldMkLst>
          <pc:docMk/>
          <pc:sldMk cId="2617562281" sldId="408"/>
        </pc:sldMkLst>
        <pc:spChg chg="add del mod">
          <ac:chgData name="何路" userId="S::m09158023@o365.mcut.edu.tw::348fb45a-d8b2-4bea-b5b1-e0f2bea58a10" providerId="AD" clId="Web-{AD6E0AB6-466A-C85C-915E-2E11FB64E76B}" dt="2022-01-04T09:23:13.861" v="192"/>
          <ac:spMkLst>
            <pc:docMk/>
            <pc:sldMk cId="2617562281" sldId="408"/>
            <ac:spMk id="3" creationId="{B1687BA9-91BC-4732-8B12-0D9B77BF4FE7}"/>
          </ac:spMkLst>
        </pc:spChg>
        <pc:spChg chg="add del mod">
          <ac:chgData name="何路" userId="S::m09158023@o365.mcut.edu.tw::348fb45a-d8b2-4bea-b5b1-e0f2bea58a10" providerId="AD" clId="Web-{AD6E0AB6-466A-C85C-915E-2E11FB64E76B}" dt="2022-01-04T09:22:46.064" v="180"/>
          <ac:spMkLst>
            <pc:docMk/>
            <pc:sldMk cId="2617562281" sldId="408"/>
            <ac:spMk id="5" creationId="{80EFBA13-35AE-4525-996F-57A0BB7BAAD2}"/>
          </ac:spMkLst>
        </pc:spChg>
        <pc:spChg chg="add del mod">
          <ac:chgData name="何路" userId="S::m09158023@o365.mcut.edu.tw::348fb45a-d8b2-4bea-b5b1-e0f2bea58a10" providerId="AD" clId="Web-{AD6E0AB6-466A-C85C-915E-2E11FB64E76B}" dt="2022-01-04T09:22:45.095" v="179"/>
          <ac:spMkLst>
            <pc:docMk/>
            <pc:sldMk cId="2617562281" sldId="408"/>
            <ac:spMk id="6" creationId="{2BEF8BC3-76FF-432C-B624-93905DE2FE4F}"/>
          </ac:spMkLst>
        </pc:spChg>
        <pc:spChg chg="add del mod">
          <ac:chgData name="何路" userId="S::m09158023@o365.mcut.edu.tw::348fb45a-d8b2-4bea-b5b1-e0f2bea58a10" providerId="AD" clId="Web-{AD6E0AB6-466A-C85C-915E-2E11FB64E76B}" dt="2022-01-04T09:22:44.220" v="178"/>
          <ac:spMkLst>
            <pc:docMk/>
            <pc:sldMk cId="2617562281" sldId="408"/>
            <ac:spMk id="7" creationId="{0FEB2394-EECE-4D6B-A945-E035A424B910}"/>
          </ac:spMkLst>
        </pc:spChg>
        <pc:spChg chg="add mod">
          <ac:chgData name="何路" userId="S::m09158023@o365.mcut.edu.tw::348fb45a-d8b2-4bea-b5b1-e0f2bea58a10" providerId="AD" clId="Web-{AD6E0AB6-466A-C85C-915E-2E11FB64E76B}" dt="2022-01-04T09:29:53.055" v="305" actId="20577"/>
          <ac:spMkLst>
            <pc:docMk/>
            <pc:sldMk cId="2617562281" sldId="408"/>
            <ac:spMk id="8" creationId="{02D304E3-D8E5-45B8-9DB6-9B8A24AFB4AA}"/>
          </ac:spMkLst>
        </pc:spChg>
        <pc:spChg chg="add del mod">
          <ac:chgData name="何路" userId="S::m09158023@o365.mcut.edu.tw::348fb45a-d8b2-4bea-b5b1-e0f2bea58a10" providerId="AD" clId="Web-{AD6E0AB6-466A-C85C-915E-2E11FB64E76B}" dt="2022-01-04T09:23:59.784" v="208"/>
          <ac:spMkLst>
            <pc:docMk/>
            <pc:sldMk cId="2617562281" sldId="408"/>
            <ac:spMk id="9" creationId="{73B358F8-5A26-42C8-9D54-E992197DDD48}"/>
          </ac:spMkLst>
        </pc:spChg>
      </pc:sldChg>
      <pc:sldChg chg="add replId">
        <pc:chgData name="何路" userId="S::m09158023@o365.mcut.edu.tw::348fb45a-d8b2-4bea-b5b1-e0f2bea58a10" providerId="AD" clId="Web-{AD6E0AB6-466A-C85C-915E-2E11FB64E76B}" dt="2022-01-04T09:16:42.683" v="15"/>
        <pc:sldMkLst>
          <pc:docMk/>
          <pc:sldMk cId="2007802135" sldId="409"/>
        </pc:sldMkLst>
      </pc:sldChg>
      <pc:sldChg chg="delSp modSp add replId">
        <pc:chgData name="何路" userId="S::m09158023@o365.mcut.edu.tw::348fb45a-d8b2-4bea-b5b1-e0f2bea58a10" providerId="AD" clId="Web-{AD6E0AB6-466A-C85C-915E-2E11FB64E76B}" dt="2022-01-04T09:32:44.980" v="314" actId="20577"/>
        <pc:sldMkLst>
          <pc:docMk/>
          <pc:sldMk cId="3622012077" sldId="410"/>
        </pc:sldMkLst>
        <pc:spChg chg="mod">
          <ac:chgData name="何路" userId="S::m09158023@o365.mcut.edu.tw::348fb45a-d8b2-4bea-b5b1-e0f2bea58a10" providerId="AD" clId="Web-{AD6E0AB6-466A-C85C-915E-2E11FB64E76B}" dt="2022-01-04T09:32:44.980" v="314" actId="20577"/>
          <ac:spMkLst>
            <pc:docMk/>
            <pc:sldMk cId="3622012077" sldId="410"/>
            <ac:spMk id="8" creationId="{02D304E3-D8E5-45B8-9DB6-9B8A24AFB4AA}"/>
          </ac:spMkLst>
        </pc:spChg>
        <pc:spChg chg="del mod">
          <ac:chgData name="何路" userId="S::m09158023@o365.mcut.edu.tw::348fb45a-d8b2-4bea-b5b1-e0f2bea58a10" providerId="AD" clId="Web-{AD6E0AB6-466A-C85C-915E-2E11FB64E76B}" dt="2022-01-04T09:24:08.643" v="213"/>
          <ac:spMkLst>
            <pc:docMk/>
            <pc:sldMk cId="3622012077" sldId="410"/>
            <ac:spMk id="9" creationId="{73B358F8-5A26-42C8-9D54-E992197DDD48}"/>
          </ac:spMkLst>
        </pc:spChg>
      </pc:sldChg>
      <pc:sldChg chg="addSp delSp modSp add del replId">
        <pc:chgData name="何路" userId="S::m09158023@o365.mcut.edu.tw::348fb45a-d8b2-4bea-b5b1-e0f2bea58a10" providerId="AD" clId="Web-{AD6E0AB6-466A-C85C-915E-2E11FB64E76B}" dt="2022-01-04T09:29:26.992" v="301"/>
        <pc:sldMkLst>
          <pc:docMk/>
          <pc:sldMk cId="2326593617" sldId="411"/>
        </pc:sldMkLst>
        <pc:spChg chg="add del mod">
          <ac:chgData name="何路" userId="S::m09158023@o365.mcut.edu.tw::348fb45a-d8b2-4bea-b5b1-e0f2bea58a10" providerId="AD" clId="Web-{AD6E0AB6-466A-C85C-915E-2E11FB64E76B}" dt="2022-01-04T09:28:54.804" v="276" actId="20577"/>
          <ac:spMkLst>
            <pc:docMk/>
            <pc:sldMk cId="2326593617" sldId="411"/>
            <ac:spMk id="3" creationId="{622FFBA4-F633-4307-BE9B-4C4D1B125FC1}"/>
          </ac:spMkLst>
        </pc:spChg>
        <pc:spChg chg="del">
          <ac:chgData name="何路" userId="S::m09158023@o365.mcut.edu.tw::348fb45a-d8b2-4bea-b5b1-e0f2bea58a10" providerId="AD" clId="Web-{AD6E0AB6-466A-C85C-915E-2E11FB64E76B}" dt="2022-01-04T09:26:02.864" v="244"/>
          <ac:spMkLst>
            <pc:docMk/>
            <pc:sldMk cId="2326593617" sldId="411"/>
            <ac:spMk id="8" creationId="{02D304E3-D8E5-45B8-9DB6-9B8A24AFB4AA}"/>
          </ac:spMkLst>
        </pc:spChg>
      </pc:sldChg>
      <pc:sldChg chg="add del replId">
        <pc:chgData name="何路" userId="S::m09158023@o365.mcut.edu.tw::348fb45a-d8b2-4bea-b5b1-e0f2bea58a10" providerId="AD" clId="Web-{AD6E0AB6-466A-C85C-915E-2E11FB64E76B}" dt="2022-01-04T09:26:11.161" v="246"/>
        <pc:sldMkLst>
          <pc:docMk/>
          <pc:sldMk cId="3459751733" sldId="412"/>
        </pc:sldMkLst>
      </pc:sldChg>
    </pc:docChg>
  </pc:docChgLst>
  <pc:docChgLst>
    <pc:chgData name="何路" userId="S::m09158023@o365.mcut.edu.tw::348fb45a-d8b2-4bea-b5b1-e0f2bea58a10" providerId="AD" clId="Web-{145DB53E-8A70-9B0C-2349-DBC5C70B5C6C}"/>
    <pc:docChg chg="addSld delSld modSld sldOrd">
      <pc:chgData name="何路" userId="S::m09158023@o365.mcut.edu.tw::348fb45a-d8b2-4bea-b5b1-e0f2bea58a10" providerId="AD" clId="Web-{145DB53E-8A70-9B0C-2349-DBC5C70B5C6C}" dt="2022-01-05T14:34:10.939" v="103" actId="14100"/>
      <pc:docMkLst>
        <pc:docMk/>
      </pc:docMkLst>
      <pc:sldChg chg="modSp">
        <pc:chgData name="何路" userId="S::m09158023@o365.mcut.edu.tw::348fb45a-d8b2-4bea-b5b1-e0f2bea58a10" providerId="AD" clId="Web-{145DB53E-8A70-9B0C-2349-DBC5C70B5C6C}" dt="2022-01-05T14:30:07.424" v="86" actId="20577"/>
        <pc:sldMkLst>
          <pc:docMk/>
          <pc:sldMk cId="3669922288" sldId="411"/>
        </pc:sldMkLst>
        <pc:spChg chg="mod">
          <ac:chgData name="何路" userId="S::m09158023@o365.mcut.edu.tw::348fb45a-d8b2-4bea-b5b1-e0f2bea58a10" providerId="AD" clId="Web-{145DB53E-8A70-9B0C-2349-DBC5C70B5C6C}" dt="2022-01-05T14:30:07.424" v="86" actId="20577"/>
          <ac:spMkLst>
            <pc:docMk/>
            <pc:sldMk cId="3669922288" sldId="411"/>
            <ac:spMk id="19" creationId="{C78431B3-D2C5-4B0F-9119-527B8D9A8A2A}"/>
          </ac:spMkLst>
        </pc:spChg>
      </pc:sldChg>
      <pc:sldChg chg="modSp">
        <pc:chgData name="何路" userId="S::m09158023@o365.mcut.edu.tw::348fb45a-d8b2-4bea-b5b1-e0f2bea58a10" providerId="AD" clId="Web-{145DB53E-8A70-9B0C-2349-DBC5C70B5C6C}" dt="2022-01-05T14:27:52.197" v="48" actId="1076"/>
        <pc:sldMkLst>
          <pc:docMk/>
          <pc:sldMk cId="2984235163" sldId="412"/>
        </pc:sldMkLst>
        <pc:spChg chg="mod">
          <ac:chgData name="何路" userId="S::m09158023@o365.mcut.edu.tw::348fb45a-d8b2-4bea-b5b1-e0f2bea58a10" providerId="AD" clId="Web-{145DB53E-8A70-9B0C-2349-DBC5C70B5C6C}" dt="2022-01-05T14:25:36.845" v="41" actId="20577"/>
          <ac:spMkLst>
            <pc:docMk/>
            <pc:sldMk cId="2984235163" sldId="412"/>
            <ac:spMk id="9" creationId="{EBC81849-F574-4811-8B13-769E9443E60C}"/>
          </ac:spMkLst>
        </pc:spChg>
        <pc:picChg chg="mod">
          <ac:chgData name="何路" userId="S::m09158023@o365.mcut.edu.tw::348fb45a-d8b2-4bea-b5b1-e0f2bea58a10" providerId="AD" clId="Web-{145DB53E-8A70-9B0C-2349-DBC5C70B5C6C}" dt="2022-01-05T14:27:40.212" v="45" actId="14100"/>
          <ac:picMkLst>
            <pc:docMk/>
            <pc:sldMk cId="2984235163" sldId="412"/>
            <ac:picMk id="3" creationId="{3AA3F17B-24E9-4E17-94F3-6D510F4BB358}"/>
          </ac:picMkLst>
        </pc:picChg>
        <pc:picChg chg="mod">
          <ac:chgData name="何路" userId="S::m09158023@o365.mcut.edu.tw::348fb45a-d8b2-4bea-b5b1-e0f2bea58a10" providerId="AD" clId="Web-{145DB53E-8A70-9B0C-2349-DBC5C70B5C6C}" dt="2022-01-05T14:27:43.291" v="46" actId="14100"/>
          <ac:picMkLst>
            <pc:docMk/>
            <pc:sldMk cId="2984235163" sldId="412"/>
            <ac:picMk id="5" creationId="{E7D27873-CA3C-4825-AF0C-8C6C4AA238BB}"/>
          </ac:picMkLst>
        </pc:picChg>
        <pc:picChg chg="mod">
          <ac:chgData name="何路" userId="S::m09158023@o365.mcut.edu.tw::348fb45a-d8b2-4bea-b5b1-e0f2bea58a10" providerId="AD" clId="Web-{145DB53E-8A70-9B0C-2349-DBC5C70B5C6C}" dt="2022-01-05T14:27:52.197" v="48" actId="1076"/>
          <ac:picMkLst>
            <pc:docMk/>
            <pc:sldMk cId="2984235163" sldId="412"/>
            <ac:picMk id="6" creationId="{8F2EEB66-0DA8-4550-B80D-0EC2355A6651}"/>
          </ac:picMkLst>
        </pc:picChg>
      </pc:sldChg>
      <pc:sldChg chg="modSp">
        <pc:chgData name="何路" userId="S::m09158023@o365.mcut.edu.tw::348fb45a-d8b2-4bea-b5b1-e0f2bea58a10" providerId="AD" clId="Web-{145DB53E-8A70-9B0C-2349-DBC5C70B5C6C}" dt="2022-01-05T14:26:09.957" v="43" actId="14100"/>
        <pc:sldMkLst>
          <pc:docMk/>
          <pc:sldMk cId="2874010050" sldId="414"/>
        </pc:sldMkLst>
        <pc:spChg chg="mod">
          <ac:chgData name="何路" userId="S::m09158023@o365.mcut.edu.tw::348fb45a-d8b2-4bea-b5b1-e0f2bea58a10" providerId="AD" clId="Web-{145DB53E-8A70-9B0C-2349-DBC5C70B5C6C}" dt="2022-01-05T14:26:09.957" v="43" actId="14100"/>
          <ac:spMkLst>
            <pc:docMk/>
            <pc:sldMk cId="2874010050" sldId="414"/>
            <ac:spMk id="8" creationId="{08C21825-24EE-4113-A2BB-E6D1B331B6AB}"/>
          </ac:spMkLst>
        </pc:spChg>
      </pc:sldChg>
      <pc:sldChg chg="addSp modSp">
        <pc:chgData name="何路" userId="S::m09158023@o365.mcut.edu.tw::348fb45a-d8b2-4bea-b5b1-e0f2bea58a10" providerId="AD" clId="Web-{145DB53E-8A70-9B0C-2349-DBC5C70B5C6C}" dt="2022-01-05T14:31:14.569" v="102" actId="20577"/>
        <pc:sldMkLst>
          <pc:docMk/>
          <pc:sldMk cId="2980262686" sldId="415"/>
        </pc:sldMkLst>
        <pc:spChg chg="add mod">
          <ac:chgData name="何路" userId="S::m09158023@o365.mcut.edu.tw::348fb45a-d8b2-4bea-b5b1-e0f2bea58a10" providerId="AD" clId="Web-{145DB53E-8A70-9B0C-2349-DBC5C70B5C6C}" dt="2022-01-05T14:31:14.569" v="102" actId="20577"/>
          <ac:spMkLst>
            <pc:docMk/>
            <pc:sldMk cId="2980262686" sldId="415"/>
            <ac:spMk id="4" creationId="{444EA797-3FE7-4240-9B00-19CD156677E5}"/>
          </ac:spMkLst>
        </pc:spChg>
      </pc:sldChg>
      <pc:sldChg chg="modSp">
        <pc:chgData name="何路" userId="S::m09158023@o365.mcut.edu.tw::348fb45a-d8b2-4bea-b5b1-e0f2bea58a10" providerId="AD" clId="Web-{145DB53E-8A70-9B0C-2349-DBC5C70B5C6C}" dt="2022-01-05T14:34:10.939" v="103" actId="14100"/>
        <pc:sldMkLst>
          <pc:docMk/>
          <pc:sldMk cId="3118009088" sldId="416"/>
        </pc:sldMkLst>
        <pc:spChg chg="mod">
          <ac:chgData name="何路" userId="S::m09158023@o365.mcut.edu.tw::348fb45a-d8b2-4bea-b5b1-e0f2bea58a10" providerId="AD" clId="Web-{145DB53E-8A70-9B0C-2349-DBC5C70B5C6C}" dt="2022-01-05T14:26:05.410" v="42" actId="14100"/>
          <ac:spMkLst>
            <pc:docMk/>
            <pc:sldMk cId="3118009088" sldId="416"/>
            <ac:spMk id="8" creationId="{08C21825-24EE-4113-A2BB-E6D1B331B6AB}"/>
          </ac:spMkLst>
        </pc:spChg>
        <pc:picChg chg="mod">
          <ac:chgData name="何路" userId="S::m09158023@o365.mcut.edu.tw::348fb45a-d8b2-4bea-b5b1-e0f2bea58a10" providerId="AD" clId="Web-{145DB53E-8A70-9B0C-2349-DBC5C70B5C6C}" dt="2022-01-05T14:34:10.939" v="103" actId="14100"/>
          <ac:picMkLst>
            <pc:docMk/>
            <pc:sldMk cId="3118009088" sldId="416"/>
            <ac:picMk id="4" creationId="{A41D7534-41EE-4FF2-89B0-DD693A2F6738}"/>
          </ac:picMkLst>
        </pc:picChg>
      </pc:sldChg>
      <pc:sldChg chg="modSp">
        <pc:chgData name="何路" userId="S::m09158023@o365.mcut.edu.tw::348fb45a-d8b2-4bea-b5b1-e0f2bea58a10" providerId="AD" clId="Web-{145DB53E-8A70-9B0C-2349-DBC5C70B5C6C}" dt="2022-01-05T14:26:13.254" v="44" actId="14100"/>
        <pc:sldMkLst>
          <pc:docMk/>
          <pc:sldMk cId="1781749865" sldId="417"/>
        </pc:sldMkLst>
        <pc:spChg chg="mod">
          <ac:chgData name="何路" userId="S::m09158023@o365.mcut.edu.tw::348fb45a-d8b2-4bea-b5b1-e0f2bea58a10" providerId="AD" clId="Web-{145DB53E-8A70-9B0C-2349-DBC5C70B5C6C}" dt="2022-01-05T14:26:13.254" v="44" actId="14100"/>
          <ac:spMkLst>
            <pc:docMk/>
            <pc:sldMk cId="1781749865" sldId="417"/>
            <ac:spMk id="8" creationId="{08C21825-24EE-4113-A2BB-E6D1B331B6AB}"/>
          </ac:spMkLst>
        </pc:spChg>
      </pc:sldChg>
      <pc:sldChg chg="delSp modSp add del ord replId">
        <pc:chgData name="何路" userId="S::m09158023@o365.mcut.edu.tw::348fb45a-d8b2-4bea-b5b1-e0f2bea58a10" providerId="AD" clId="Web-{145DB53E-8A70-9B0C-2349-DBC5C70B5C6C}" dt="2022-01-05T14:28:15.292" v="50"/>
        <pc:sldMkLst>
          <pc:docMk/>
          <pc:sldMk cId="576675838" sldId="418"/>
        </pc:sldMkLst>
        <pc:spChg chg="mod">
          <ac:chgData name="何路" userId="S::m09158023@o365.mcut.edu.tw::348fb45a-d8b2-4bea-b5b1-e0f2bea58a10" providerId="AD" clId="Web-{145DB53E-8A70-9B0C-2349-DBC5C70B5C6C}" dt="2022-01-05T14:24:31.623" v="25" actId="1076"/>
          <ac:spMkLst>
            <pc:docMk/>
            <pc:sldMk cId="576675838" sldId="418"/>
            <ac:spMk id="3" creationId="{233D1F2D-131E-49D0-B0D2-11E63973DD50}"/>
          </ac:spMkLst>
        </pc:spChg>
        <pc:spChg chg="del mod">
          <ac:chgData name="何路" userId="S::m09158023@o365.mcut.edu.tw::348fb45a-d8b2-4bea-b5b1-e0f2bea58a10" providerId="AD" clId="Web-{145DB53E-8A70-9B0C-2349-DBC5C70B5C6C}" dt="2022-01-05T14:24:03.152" v="9"/>
          <ac:spMkLst>
            <pc:docMk/>
            <pc:sldMk cId="576675838" sldId="418"/>
            <ac:spMk id="4" creationId="{30B864A2-8C21-400E-964F-56EF2C1A5D60}"/>
          </ac:spMkLst>
        </pc:spChg>
        <pc:spChg chg="del mod">
          <ac:chgData name="何路" userId="S::m09158023@o365.mcut.edu.tw::348fb45a-d8b2-4bea-b5b1-e0f2bea58a10" providerId="AD" clId="Web-{145DB53E-8A70-9B0C-2349-DBC5C70B5C6C}" dt="2022-01-05T14:24:03.152" v="8"/>
          <ac:spMkLst>
            <pc:docMk/>
            <pc:sldMk cId="576675838" sldId="418"/>
            <ac:spMk id="5" creationId="{0DA96827-20B7-4D9A-9F4D-E3334A8E116B}"/>
          </ac:spMkLst>
        </pc:spChg>
        <pc:spChg chg="del mod">
          <ac:chgData name="何路" userId="S::m09158023@o365.mcut.edu.tw::348fb45a-d8b2-4bea-b5b1-e0f2bea58a10" providerId="AD" clId="Web-{145DB53E-8A70-9B0C-2349-DBC5C70B5C6C}" dt="2022-01-05T14:24:03.152" v="7"/>
          <ac:spMkLst>
            <pc:docMk/>
            <pc:sldMk cId="576675838" sldId="418"/>
            <ac:spMk id="6" creationId="{BDF99091-665A-4E30-862C-2914E71DB336}"/>
          </ac:spMkLst>
        </pc:spChg>
        <pc:picChg chg="mod">
          <ac:chgData name="何路" userId="S::m09158023@o365.mcut.edu.tw::348fb45a-d8b2-4bea-b5b1-e0f2bea58a10" providerId="AD" clId="Web-{145DB53E-8A70-9B0C-2349-DBC5C70B5C6C}" dt="2022-01-05T14:23:59.386" v="2" actId="14100"/>
          <ac:picMkLst>
            <pc:docMk/>
            <pc:sldMk cId="576675838" sldId="418"/>
            <ac:picMk id="2" creationId="{AE7659B7-7D09-4802-991B-CCC8B55E7DA5}"/>
          </ac:picMkLst>
        </pc:picChg>
      </pc:sldChg>
      <pc:sldChg chg="add replId">
        <pc:chgData name="何路" userId="S::m09158023@o365.mcut.edu.tw::348fb45a-d8b2-4bea-b5b1-e0f2bea58a10" providerId="AD" clId="Web-{145DB53E-8A70-9B0C-2349-DBC5C70B5C6C}" dt="2022-01-05T14:28:10.073" v="49"/>
        <pc:sldMkLst>
          <pc:docMk/>
          <pc:sldMk cId="2107082838" sldId="419"/>
        </pc:sldMkLst>
      </pc:sldChg>
      <pc:sldChg chg="add del replId">
        <pc:chgData name="何路" userId="S::m09158023@o365.mcut.edu.tw::348fb45a-d8b2-4bea-b5b1-e0f2bea58a10" providerId="AD" clId="Web-{145DB53E-8A70-9B0C-2349-DBC5C70B5C6C}" dt="2022-01-05T14:25:04.765" v="30"/>
        <pc:sldMkLst>
          <pc:docMk/>
          <pc:sldMk cId="4088657093" sldId="419"/>
        </pc:sldMkLst>
      </pc:sldChg>
      <pc:sldChg chg="addSp delSp modSp add ord replId">
        <pc:chgData name="何路" userId="S::m09158023@o365.mcut.edu.tw::348fb45a-d8b2-4bea-b5b1-e0f2bea58a10" providerId="AD" clId="Web-{145DB53E-8A70-9B0C-2349-DBC5C70B5C6C}" dt="2022-01-05T14:29:08.014" v="80" actId="20577"/>
        <pc:sldMkLst>
          <pc:docMk/>
          <pc:sldMk cId="4260387064" sldId="420"/>
        </pc:sldMkLst>
        <pc:spChg chg="mod">
          <ac:chgData name="何路" userId="S::m09158023@o365.mcut.edu.tw::348fb45a-d8b2-4bea-b5b1-e0f2bea58a10" providerId="AD" clId="Web-{145DB53E-8A70-9B0C-2349-DBC5C70B5C6C}" dt="2022-01-05T14:28:33.231" v="67" actId="20577"/>
          <ac:spMkLst>
            <pc:docMk/>
            <pc:sldMk cId="4260387064" sldId="420"/>
            <ac:spMk id="3" creationId="{233D1F2D-131E-49D0-B0D2-11E63973DD50}"/>
          </ac:spMkLst>
        </pc:spChg>
        <pc:spChg chg="del">
          <ac:chgData name="何路" userId="S::m09158023@o365.mcut.edu.tw::348fb45a-d8b2-4bea-b5b1-e0f2bea58a10" providerId="AD" clId="Web-{145DB53E-8A70-9B0C-2349-DBC5C70B5C6C}" dt="2022-01-05T14:28:27.278" v="55"/>
          <ac:spMkLst>
            <pc:docMk/>
            <pc:sldMk cId="4260387064" sldId="420"/>
            <ac:spMk id="4" creationId="{30B864A2-8C21-400E-964F-56EF2C1A5D60}"/>
          </ac:spMkLst>
        </pc:spChg>
        <pc:spChg chg="del">
          <ac:chgData name="何路" userId="S::m09158023@o365.mcut.edu.tw::348fb45a-d8b2-4bea-b5b1-e0f2bea58a10" providerId="AD" clId="Web-{145DB53E-8A70-9B0C-2349-DBC5C70B5C6C}" dt="2022-01-05T14:28:27.278" v="54"/>
          <ac:spMkLst>
            <pc:docMk/>
            <pc:sldMk cId="4260387064" sldId="420"/>
            <ac:spMk id="5" creationId="{0DA96827-20B7-4D9A-9F4D-E3334A8E116B}"/>
          </ac:spMkLst>
        </pc:spChg>
        <pc:spChg chg="del">
          <ac:chgData name="何路" userId="S::m09158023@o365.mcut.edu.tw::348fb45a-d8b2-4bea-b5b1-e0f2bea58a10" providerId="AD" clId="Web-{145DB53E-8A70-9B0C-2349-DBC5C70B5C6C}" dt="2022-01-05T14:28:27.278" v="53"/>
          <ac:spMkLst>
            <pc:docMk/>
            <pc:sldMk cId="4260387064" sldId="420"/>
            <ac:spMk id="6" creationId="{BDF99091-665A-4E30-862C-2914E71DB336}"/>
          </ac:spMkLst>
        </pc:spChg>
        <pc:spChg chg="add mod">
          <ac:chgData name="何路" userId="S::m09158023@o365.mcut.edu.tw::348fb45a-d8b2-4bea-b5b1-e0f2bea58a10" providerId="AD" clId="Web-{145DB53E-8A70-9B0C-2349-DBC5C70B5C6C}" dt="2022-01-05T14:29:08.014" v="80" actId="20577"/>
          <ac:spMkLst>
            <pc:docMk/>
            <pc:sldMk cId="4260387064" sldId="420"/>
            <ac:spMk id="7" creationId="{4DF1A6FC-CE29-43DC-AD65-704DCFDDF94B}"/>
          </ac:spMkLst>
        </pc:spChg>
      </pc:sldChg>
    </pc:docChg>
  </pc:docChgLst>
  <pc:docChgLst>
    <pc:chgData name="何路" userId="S::m09158023@o365.mcut.edu.tw::348fb45a-d8b2-4bea-b5b1-e0f2bea58a10" providerId="AD" clId="Web-{C1E321A3-25F9-B5A5-8FC4-19242821B607}"/>
    <pc:docChg chg="addSld modSld">
      <pc:chgData name="何路" userId="S::m09158023@o365.mcut.edu.tw::348fb45a-d8b2-4bea-b5b1-e0f2bea58a10" providerId="AD" clId="Web-{C1E321A3-25F9-B5A5-8FC4-19242821B607}" dt="2021-11-03T15:42:14.617" v="84"/>
      <pc:docMkLst>
        <pc:docMk/>
      </pc:docMkLst>
      <pc:sldChg chg="addSp modSp">
        <pc:chgData name="何路" userId="S::m09158023@o365.mcut.edu.tw::348fb45a-d8b2-4bea-b5b1-e0f2bea58a10" providerId="AD" clId="Web-{C1E321A3-25F9-B5A5-8FC4-19242821B607}" dt="2021-11-03T14:10:50.565" v="75" actId="1076"/>
        <pc:sldMkLst>
          <pc:docMk/>
          <pc:sldMk cId="1524969037" sldId="326"/>
        </pc:sldMkLst>
        <pc:spChg chg="add mod">
          <ac:chgData name="何路" userId="S::m09158023@o365.mcut.edu.tw::348fb45a-d8b2-4bea-b5b1-e0f2bea58a10" providerId="AD" clId="Web-{C1E321A3-25F9-B5A5-8FC4-19242821B607}" dt="2021-11-03T13:32:30.131" v="49" actId="1076"/>
          <ac:spMkLst>
            <pc:docMk/>
            <pc:sldMk cId="1524969037" sldId="326"/>
            <ac:spMk id="3" creationId="{F1249A86-3E5C-4908-870E-741D9651E4C4}"/>
          </ac:spMkLst>
        </pc:spChg>
        <pc:picChg chg="add mod">
          <ac:chgData name="何路" userId="S::m09158023@o365.mcut.edu.tw::348fb45a-d8b2-4bea-b5b1-e0f2bea58a10" providerId="AD" clId="Web-{C1E321A3-25F9-B5A5-8FC4-19242821B607}" dt="2021-11-03T13:29:48.424" v="18" actId="1076"/>
          <ac:picMkLst>
            <pc:docMk/>
            <pc:sldMk cId="1524969037" sldId="326"/>
            <ac:picMk id="2" creationId="{AE7659B7-7D09-4802-991B-CCC8B55E7DA5}"/>
          </ac:picMkLst>
        </pc:picChg>
        <pc:picChg chg="add mod">
          <ac:chgData name="何路" userId="S::m09158023@o365.mcut.edu.tw::348fb45a-d8b2-4bea-b5b1-e0f2bea58a10" providerId="AD" clId="Web-{C1E321A3-25F9-B5A5-8FC4-19242821B607}" dt="2021-11-03T14:10:16.345" v="69" actId="14100"/>
          <ac:picMkLst>
            <pc:docMk/>
            <pc:sldMk cId="1524969037" sldId="326"/>
            <ac:picMk id="5" creationId="{7136C139-CF9D-4D47-9128-085E1A5BF967}"/>
          </ac:picMkLst>
        </pc:picChg>
        <pc:picChg chg="add mod">
          <ac:chgData name="何路" userId="S::m09158023@o365.mcut.edu.tw::348fb45a-d8b2-4bea-b5b1-e0f2bea58a10" providerId="AD" clId="Web-{C1E321A3-25F9-B5A5-8FC4-19242821B607}" dt="2021-11-03T14:10:50.565" v="75" actId="1076"/>
          <ac:picMkLst>
            <pc:docMk/>
            <pc:sldMk cId="1524969037" sldId="326"/>
            <ac:picMk id="6" creationId="{A4D277C6-9D1D-448F-B190-B342039FA688}"/>
          </ac:picMkLst>
        </pc:picChg>
        <pc:picChg chg="add mod">
          <ac:chgData name="何路" userId="S::m09158023@o365.mcut.edu.tw::348fb45a-d8b2-4bea-b5b1-e0f2bea58a10" providerId="AD" clId="Web-{C1E321A3-25F9-B5A5-8FC4-19242821B607}" dt="2021-11-03T14:10:45.971" v="74" actId="14100"/>
          <ac:picMkLst>
            <pc:docMk/>
            <pc:sldMk cId="1524969037" sldId="326"/>
            <ac:picMk id="7" creationId="{A5388924-C667-4A95-BA36-CA89F2A9832E}"/>
          </ac:picMkLst>
        </pc:picChg>
      </pc:sldChg>
      <pc:sldChg chg="addSp delSp modSp add replId">
        <pc:chgData name="何路" userId="S::m09158023@o365.mcut.edu.tw::348fb45a-d8b2-4bea-b5b1-e0f2bea58a10" providerId="AD" clId="Web-{C1E321A3-25F9-B5A5-8FC4-19242821B607}" dt="2021-11-03T14:10:09.501" v="68" actId="14100"/>
        <pc:sldMkLst>
          <pc:docMk/>
          <pc:sldMk cId="1439712172" sldId="327"/>
        </pc:sldMkLst>
        <pc:picChg chg="add mod">
          <ac:chgData name="何路" userId="S::m09158023@o365.mcut.edu.tw::348fb45a-d8b2-4bea-b5b1-e0f2bea58a10" providerId="AD" clId="Web-{C1E321A3-25F9-B5A5-8FC4-19242821B607}" dt="2021-11-03T14:10:09.501" v="68" actId="14100"/>
          <ac:picMkLst>
            <pc:docMk/>
            <pc:sldMk cId="1439712172" sldId="327"/>
            <ac:picMk id="4" creationId="{ED25B320-4A83-432F-8ADF-7E85E777561C}"/>
          </ac:picMkLst>
        </pc:picChg>
        <pc:picChg chg="del">
          <ac:chgData name="何路" userId="S::m09158023@o365.mcut.edu.tw::348fb45a-d8b2-4bea-b5b1-e0f2bea58a10" providerId="AD" clId="Web-{C1E321A3-25F9-B5A5-8FC4-19242821B607}" dt="2021-11-03T14:09:03.719" v="51"/>
          <ac:picMkLst>
            <pc:docMk/>
            <pc:sldMk cId="1439712172" sldId="327"/>
            <ac:picMk id="5" creationId="{7136C139-CF9D-4D47-9128-085E1A5BF967}"/>
          </ac:picMkLst>
        </pc:picChg>
        <pc:picChg chg="del">
          <ac:chgData name="何路" userId="S::m09158023@o365.mcut.edu.tw::348fb45a-d8b2-4bea-b5b1-e0f2bea58a10" providerId="AD" clId="Web-{C1E321A3-25F9-B5A5-8FC4-19242821B607}" dt="2021-11-03T14:09:04.922" v="52"/>
          <ac:picMkLst>
            <pc:docMk/>
            <pc:sldMk cId="1439712172" sldId="327"/>
            <ac:picMk id="6" creationId="{A4D277C6-9D1D-448F-B190-B342039FA688}"/>
          </ac:picMkLst>
        </pc:picChg>
        <pc:picChg chg="del">
          <ac:chgData name="何路" userId="S::m09158023@o365.mcut.edu.tw::348fb45a-d8b2-4bea-b5b1-e0f2bea58a10" providerId="AD" clId="Web-{C1E321A3-25F9-B5A5-8FC4-19242821B607}" dt="2021-11-03T14:09:05.797" v="53"/>
          <ac:picMkLst>
            <pc:docMk/>
            <pc:sldMk cId="1439712172" sldId="327"/>
            <ac:picMk id="7" creationId="{A5388924-C667-4A95-BA36-CA89F2A9832E}"/>
          </ac:picMkLst>
        </pc:picChg>
        <pc:picChg chg="add del">
          <ac:chgData name="何路" userId="S::m09158023@o365.mcut.edu.tw::348fb45a-d8b2-4bea-b5b1-e0f2bea58a10" providerId="AD" clId="Web-{C1E321A3-25F9-B5A5-8FC4-19242821B607}" dt="2021-11-03T14:09:49.642" v="65"/>
          <ac:picMkLst>
            <pc:docMk/>
            <pc:sldMk cId="1439712172" sldId="327"/>
            <ac:picMk id="9" creationId="{8EAA73A0-9B5E-4AF6-A3EF-A72E1DE300F9}"/>
          </ac:picMkLst>
        </pc:picChg>
      </pc:sldChg>
      <pc:sldChg chg="addSp delSp modSp add replId">
        <pc:chgData name="何路" userId="S::m09158023@o365.mcut.edu.tw::348fb45a-d8b2-4bea-b5b1-e0f2bea58a10" providerId="AD" clId="Web-{C1E321A3-25F9-B5A5-8FC4-19242821B607}" dt="2021-11-03T15:42:14.617" v="84"/>
        <pc:sldMkLst>
          <pc:docMk/>
          <pc:sldMk cId="1322374469" sldId="328"/>
        </pc:sldMkLst>
        <pc:spChg chg="add del mod">
          <ac:chgData name="何路" userId="S::m09158023@o365.mcut.edu.tw::348fb45a-d8b2-4bea-b5b1-e0f2bea58a10" providerId="AD" clId="Web-{C1E321A3-25F9-B5A5-8FC4-19242821B607}" dt="2021-11-03T15:42:14.617" v="84"/>
          <ac:spMkLst>
            <pc:docMk/>
            <pc:sldMk cId="1322374469" sldId="328"/>
            <ac:spMk id="4" creationId="{8A0A7768-2CB2-4CB9-BDD9-F6DB2C8FAED0}"/>
          </ac:spMkLst>
        </pc:spChg>
        <pc:spChg chg="add del mod">
          <ac:chgData name="何路" userId="S::m09158023@o365.mcut.edu.tw::348fb45a-d8b2-4bea-b5b1-e0f2bea58a10" providerId="AD" clId="Web-{C1E321A3-25F9-B5A5-8FC4-19242821B607}" dt="2021-11-03T15:41:27.334" v="81"/>
          <ac:spMkLst>
            <pc:docMk/>
            <pc:sldMk cId="1322374469" sldId="328"/>
            <ac:spMk id="8" creationId="{CA3E3887-C206-43D9-B98F-6FA2D19477E5}"/>
          </ac:spMkLst>
        </pc:spChg>
      </pc:sldChg>
    </pc:docChg>
  </pc:docChgLst>
  <pc:docChgLst>
    <pc:chgData name="何路" userId="S::m09158023@o365.mcut.edu.tw::348fb45a-d8b2-4bea-b5b1-e0f2bea58a10" providerId="AD" clId="Web-{E199ADD7-B242-0A7F-E675-E418A1AFD580}"/>
    <pc:docChg chg="modSld">
      <pc:chgData name="何路" userId="S::m09158023@o365.mcut.edu.tw::348fb45a-d8b2-4bea-b5b1-e0f2bea58a10" providerId="AD" clId="Web-{E199ADD7-B242-0A7F-E675-E418A1AFD580}" dt="2022-01-18T06:36:48.013" v="444" actId="1076"/>
      <pc:docMkLst>
        <pc:docMk/>
      </pc:docMkLst>
      <pc:sldChg chg="addSp modSp">
        <pc:chgData name="何路" userId="S::m09158023@o365.mcut.edu.tw::348fb45a-d8b2-4bea-b5b1-e0f2bea58a10" providerId="AD" clId="Web-{E199ADD7-B242-0A7F-E675-E418A1AFD580}" dt="2022-01-18T06:08:15.486" v="273" actId="14100"/>
        <pc:sldMkLst>
          <pc:docMk/>
          <pc:sldMk cId="2340179066" sldId="438"/>
        </pc:sldMkLst>
        <pc:spChg chg="add mod">
          <ac:chgData name="何路" userId="S::m09158023@o365.mcut.edu.tw::348fb45a-d8b2-4bea-b5b1-e0f2bea58a10" providerId="AD" clId="Web-{E199ADD7-B242-0A7F-E675-E418A1AFD580}" dt="2022-01-18T06:08:12.392" v="272" actId="14100"/>
          <ac:spMkLst>
            <pc:docMk/>
            <pc:sldMk cId="2340179066" sldId="438"/>
            <ac:spMk id="3" creationId="{8C829342-62D7-4023-9C8B-7837615E98CE}"/>
          </ac:spMkLst>
        </pc:spChg>
        <pc:spChg chg="mod">
          <ac:chgData name="何路" userId="S::m09158023@o365.mcut.edu.tw::348fb45a-d8b2-4bea-b5b1-e0f2bea58a10" providerId="AD" clId="Web-{E199ADD7-B242-0A7F-E675-E418A1AFD580}" dt="2022-01-18T06:06:38.827" v="251" actId="20577"/>
          <ac:spMkLst>
            <pc:docMk/>
            <pc:sldMk cId="2340179066" sldId="438"/>
            <ac:spMk id="17" creationId="{8206D502-99DC-40F1-8447-3A0F81DBE7B5}"/>
          </ac:spMkLst>
        </pc:spChg>
        <pc:spChg chg="mod">
          <ac:chgData name="何路" userId="S::m09158023@o365.mcut.edu.tw::348fb45a-d8b2-4bea-b5b1-e0f2bea58a10" providerId="AD" clId="Web-{E199ADD7-B242-0A7F-E675-E418A1AFD580}" dt="2022-01-18T05:59:52.363" v="134" actId="20577"/>
          <ac:spMkLst>
            <pc:docMk/>
            <pc:sldMk cId="2340179066" sldId="438"/>
            <ac:spMk id="30" creationId="{3D98599F-E59B-4859-9E8B-0D97FF1DF140}"/>
          </ac:spMkLst>
        </pc:spChg>
        <pc:spChg chg="mod">
          <ac:chgData name="何路" userId="S::m09158023@o365.mcut.edu.tw::348fb45a-d8b2-4bea-b5b1-e0f2bea58a10" providerId="AD" clId="Web-{E199ADD7-B242-0A7F-E675-E418A1AFD580}" dt="2022-01-18T06:08:04.798" v="267" actId="1076"/>
          <ac:spMkLst>
            <pc:docMk/>
            <pc:sldMk cId="2340179066" sldId="438"/>
            <ac:spMk id="36" creationId="{23D3718F-D13C-4828-BDAD-DAA6E267C372}"/>
          </ac:spMkLst>
        </pc:spChg>
        <pc:spChg chg="mod">
          <ac:chgData name="何路" userId="S::m09158023@o365.mcut.edu.tw::348fb45a-d8b2-4bea-b5b1-e0f2bea58a10" providerId="AD" clId="Web-{E199ADD7-B242-0A7F-E675-E418A1AFD580}" dt="2022-01-18T05:59:59.988" v="141" actId="1076"/>
          <ac:spMkLst>
            <pc:docMk/>
            <pc:sldMk cId="2340179066" sldId="438"/>
            <ac:spMk id="41" creationId="{9731FD59-197F-4D1B-BBF2-597EBDE8E90C}"/>
          </ac:spMkLst>
        </pc:spChg>
        <pc:picChg chg="mod">
          <ac:chgData name="何路" userId="S::m09158023@o365.mcut.edu.tw::348fb45a-d8b2-4bea-b5b1-e0f2bea58a10" providerId="AD" clId="Web-{E199ADD7-B242-0A7F-E675-E418A1AFD580}" dt="2022-01-18T06:08:04.813" v="268" actId="1076"/>
          <ac:picMkLst>
            <pc:docMk/>
            <pc:sldMk cId="2340179066" sldId="438"/>
            <ac:picMk id="37" creationId="{FA4A4F63-5081-4ACD-BEB7-B0F0A39AA375}"/>
          </ac:picMkLst>
        </pc:picChg>
        <pc:picChg chg="mod">
          <ac:chgData name="何路" userId="S::m09158023@o365.mcut.edu.tw::348fb45a-d8b2-4bea-b5b1-e0f2bea58a10" providerId="AD" clId="Web-{E199ADD7-B242-0A7F-E675-E418A1AFD580}" dt="2022-01-18T06:08:04.830" v="269" actId="1076"/>
          <ac:picMkLst>
            <pc:docMk/>
            <pc:sldMk cId="2340179066" sldId="438"/>
            <ac:picMk id="38" creationId="{4B5AD5C0-A109-4EF1-8132-4A35DCAEAC67}"/>
          </ac:picMkLst>
        </pc:picChg>
        <pc:picChg chg="mod">
          <ac:chgData name="何路" userId="S::m09158023@o365.mcut.edu.tw::348fb45a-d8b2-4bea-b5b1-e0f2bea58a10" providerId="AD" clId="Web-{E199ADD7-B242-0A7F-E675-E418A1AFD580}" dt="2022-01-18T06:08:04.845" v="270" actId="1076"/>
          <ac:picMkLst>
            <pc:docMk/>
            <pc:sldMk cId="2340179066" sldId="438"/>
            <ac:picMk id="39" creationId="{5334E29C-444D-4C11-A414-19C7FAE294CE}"/>
          </ac:picMkLst>
        </pc:picChg>
        <pc:picChg chg="mod">
          <ac:chgData name="何路" userId="S::m09158023@o365.mcut.edu.tw::348fb45a-d8b2-4bea-b5b1-e0f2bea58a10" providerId="AD" clId="Web-{E199ADD7-B242-0A7F-E675-E418A1AFD580}" dt="2022-01-18T06:08:04.860" v="271" actId="1076"/>
          <ac:picMkLst>
            <pc:docMk/>
            <pc:sldMk cId="2340179066" sldId="438"/>
            <ac:picMk id="40" creationId="{7E53F021-5E18-4273-899B-3FA2CF4327CD}"/>
          </ac:picMkLst>
        </pc:picChg>
        <pc:cxnChg chg="add mod">
          <ac:chgData name="何路" userId="S::m09158023@o365.mcut.edu.tw::348fb45a-d8b2-4bea-b5b1-e0f2bea58a10" providerId="AD" clId="Web-{E199ADD7-B242-0A7F-E675-E418A1AFD580}" dt="2022-01-18T06:08:15.486" v="273" actId="14100"/>
          <ac:cxnSpMkLst>
            <pc:docMk/>
            <pc:sldMk cId="2340179066" sldId="438"/>
            <ac:cxnSpMk id="4" creationId="{D14BB8F9-9158-43BB-9978-CD2DE458654F}"/>
          </ac:cxnSpMkLst>
        </pc:cxnChg>
      </pc:sldChg>
      <pc:sldChg chg="addSp modSp">
        <pc:chgData name="何路" userId="S::m09158023@o365.mcut.edu.tw::348fb45a-d8b2-4bea-b5b1-e0f2bea58a10" providerId="AD" clId="Web-{E199ADD7-B242-0A7F-E675-E418A1AFD580}" dt="2022-01-18T06:36:48.013" v="444" actId="1076"/>
        <pc:sldMkLst>
          <pc:docMk/>
          <pc:sldMk cId="3364704387" sldId="439"/>
        </pc:sldMkLst>
        <pc:spChg chg="mod">
          <ac:chgData name="何路" userId="S::m09158023@o365.mcut.edu.tw::348fb45a-d8b2-4bea-b5b1-e0f2bea58a10" providerId="AD" clId="Web-{E199ADD7-B242-0A7F-E675-E418A1AFD580}" dt="2022-01-18T06:35:44.653" v="421" actId="1076"/>
          <ac:spMkLst>
            <pc:docMk/>
            <pc:sldMk cId="3364704387" sldId="439"/>
            <ac:spMk id="3" creationId="{3FEFE23F-C0E2-45EB-B458-49A13CEFB8AF}"/>
          </ac:spMkLst>
        </pc:spChg>
        <pc:spChg chg="mod">
          <ac:chgData name="何路" userId="S::m09158023@o365.mcut.edu.tw::348fb45a-d8b2-4bea-b5b1-e0f2bea58a10" providerId="AD" clId="Web-{E199ADD7-B242-0A7F-E675-E418A1AFD580}" dt="2022-01-18T06:12:04.585" v="355" actId="1076"/>
          <ac:spMkLst>
            <pc:docMk/>
            <pc:sldMk cId="3364704387" sldId="439"/>
            <ac:spMk id="8" creationId="{8EF85838-2043-44F6-A070-753332FCBEA9}"/>
          </ac:spMkLst>
        </pc:spChg>
        <pc:spChg chg="add mod">
          <ac:chgData name="何路" userId="S::m09158023@o365.mcut.edu.tw::348fb45a-d8b2-4bea-b5b1-e0f2bea58a10" providerId="AD" clId="Web-{E199ADD7-B242-0A7F-E675-E418A1AFD580}" dt="2022-01-18T06:36:48.013" v="444" actId="1076"/>
          <ac:spMkLst>
            <pc:docMk/>
            <pc:sldMk cId="3364704387" sldId="439"/>
            <ac:spMk id="13" creationId="{5A0B6E6E-27C8-4C35-A3B8-92370E92C1CE}"/>
          </ac:spMkLst>
        </pc:spChg>
        <pc:spChg chg="mod">
          <ac:chgData name="何路" userId="S::m09158023@o365.mcut.edu.tw::348fb45a-d8b2-4bea-b5b1-e0f2bea58a10" providerId="AD" clId="Web-{E199ADD7-B242-0A7F-E675-E418A1AFD580}" dt="2022-01-18T06:35:44.637" v="420" actId="1076"/>
          <ac:spMkLst>
            <pc:docMk/>
            <pc:sldMk cId="3364704387" sldId="439"/>
            <ac:spMk id="19" creationId="{163D3568-6E37-4E52-943E-E58EAB5E417B}"/>
          </ac:spMkLst>
        </pc:spChg>
        <pc:spChg chg="mod">
          <ac:chgData name="何路" userId="S::m09158023@o365.mcut.edu.tw::348fb45a-d8b2-4bea-b5b1-e0f2bea58a10" providerId="AD" clId="Web-{E199ADD7-B242-0A7F-E675-E418A1AFD580}" dt="2022-01-18T06:12:04.585" v="353" actId="1076"/>
          <ac:spMkLst>
            <pc:docMk/>
            <pc:sldMk cId="3364704387" sldId="439"/>
            <ac:spMk id="21" creationId="{BDF06ABF-E50B-48D3-B8B8-88CDD455698C}"/>
          </ac:spMkLst>
        </pc:spChg>
        <pc:spChg chg="add mod">
          <ac:chgData name="何路" userId="S::m09158023@o365.mcut.edu.tw::348fb45a-d8b2-4bea-b5b1-e0f2bea58a10" providerId="AD" clId="Web-{E199ADD7-B242-0A7F-E675-E418A1AFD580}" dt="2022-01-18T06:36:45.966" v="443" actId="1076"/>
          <ac:spMkLst>
            <pc:docMk/>
            <pc:sldMk cId="3364704387" sldId="439"/>
            <ac:spMk id="27" creationId="{647FC78C-F7EE-479C-BAEE-B21BF2FC31C1}"/>
          </ac:spMkLst>
        </pc:spChg>
        <pc:spChg chg="mod">
          <ac:chgData name="何路" userId="S::m09158023@o365.mcut.edu.tw::348fb45a-d8b2-4bea-b5b1-e0f2bea58a10" providerId="AD" clId="Web-{E199ADD7-B242-0A7F-E675-E418A1AFD580}" dt="2022-01-18T06:08:54.737" v="282" actId="20577"/>
          <ac:spMkLst>
            <pc:docMk/>
            <pc:sldMk cId="3364704387" sldId="439"/>
            <ac:spMk id="30" creationId="{3D98599F-E59B-4859-9E8B-0D97FF1DF140}"/>
          </ac:spMkLst>
        </pc:spChg>
        <pc:picChg chg="mod">
          <ac:chgData name="何路" userId="S::m09158023@o365.mcut.edu.tw::348fb45a-d8b2-4bea-b5b1-e0f2bea58a10" providerId="AD" clId="Web-{E199ADD7-B242-0A7F-E675-E418A1AFD580}" dt="2022-01-18T06:35:44.606" v="415" actId="1076"/>
          <ac:picMkLst>
            <pc:docMk/>
            <pc:sldMk cId="3364704387" sldId="439"/>
            <ac:picMk id="4" creationId="{9BA03AB9-A1DD-4F14-87A4-2EE8C4761468}"/>
          </ac:picMkLst>
        </pc:picChg>
        <pc:picChg chg="mod">
          <ac:chgData name="何路" userId="S::m09158023@o365.mcut.edu.tw::348fb45a-d8b2-4bea-b5b1-e0f2bea58a10" providerId="AD" clId="Web-{E199ADD7-B242-0A7F-E675-E418A1AFD580}" dt="2022-01-18T06:35:44.621" v="416" actId="1076"/>
          <ac:picMkLst>
            <pc:docMk/>
            <pc:sldMk cId="3364704387" sldId="439"/>
            <ac:picMk id="5" creationId="{8D3C907A-FDD6-4691-AB3B-F58A657CC777}"/>
          </ac:picMkLst>
        </pc:picChg>
        <pc:picChg chg="mod">
          <ac:chgData name="何路" userId="S::m09158023@o365.mcut.edu.tw::348fb45a-d8b2-4bea-b5b1-e0f2bea58a10" providerId="AD" clId="Web-{E199ADD7-B242-0A7F-E675-E418A1AFD580}" dt="2022-01-18T06:35:44.621" v="417" actId="1076"/>
          <ac:picMkLst>
            <pc:docMk/>
            <pc:sldMk cId="3364704387" sldId="439"/>
            <ac:picMk id="6" creationId="{0DB8BB35-87C4-4BE1-B146-C73C3A7EF481}"/>
          </ac:picMkLst>
        </pc:picChg>
        <pc:picChg chg="mod">
          <ac:chgData name="何路" userId="S::m09158023@o365.mcut.edu.tw::348fb45a-d8b2-4bea-b5b1-e0f2bea58a10" providerId="AD" clId="Web-{E199ADD7-B242-0A7F-E675-E418A1AFD580}" dt="2022-01-18T06:35:44.637" v="418" actId="1076"/>
          <ac:picMkLst>
            <pc:docMk/>
            <pc:sldMk cId="3364704387" sldId="439"/>
            <ac:picMk id="7" creationId="{C3C68326-5BFA-43B0-8B7B-352F99CDD304}"/>
          </ac:picMkLst>
        </pc:picChg>
        <pc:picChg chg="add mod">
          <ac:chgData name="何路" userId="S::m09158023@o365.mcut.edu.tw::348fb45a-d8b2-4bea-b5b1-e0f2bea58a10" providerId="AD" clId="Web-{E199ADD7-B242-0A7F-E675-E418A1AFD580}" dt="2022-01-18T06:36:45.935" v="439" actId="1076"/>
          <ac:picMkLst>
            <pc:docMk/>
            <pc:sldMk cId="3364704387" sldId="439"/>
            <ac:picMk id="9" creationId="{FAD3D791-A095-4697-B324-F99E2DC3FE99}"/>
          </ac:picMkLst>
        </pc:picChg>
        <pc:picChg chg="add mod">
          <ac:chgData name="何路" userId="S::m09158023@o365.mcut.edu.tw::348fb45a-d8b2-4bea-b5b1-e0f2bea58a10" providerId="AD" clId="Web-{E199ADD7-B242-0A7F-E675-E418A1AFD580}" dt="2022-01-18T06:36:45.935" v="440" actId="1076"/>
          <ac:picMkLst>
            <pc:docMk/>
            <pc:sldMk cId="3364704387" sldId="439"/>
            <ac:picMk id="10" creationId="{40F87AD2-8A9D-4AE2-B261-54034DB9FDFE}"/>
          </ac:picMkLst>
        </pc:picChg>
        <pc:picChg chg="add mod">
          <ac:chgData name="何路" userId="S::m09158023@o365.mcut.edu.tw::348fb45a-d8b2-4bea-b5b1-e0f2bea58a10" providerId="AD" clId="Web-{E199ADD7-B242-0A7F-E675-E418A1AFD580}" dt="2022-01-18T06:36:45.950" v="441" actId="1076"/>
          <ac:picMkLst>
            <pc:docMk/>
            <pc:sldMk cId="3364704387" sldId="439"/>
            <ac:picMk id="11" creationId="{7CE3AF03-D0A5-4E5A-A482-3E325E1B1E21}"/>
          </ac:picMkLst>
        </pc:picChg>
        <pc:picChg chg="add mod">
          <ac:chgData name="何路" userId="S::m09158023@o365.mcut.edu.tw::348fb45a-d8b2-4bea-b5b1-e0f2bea58a10" providerId="AD" clId="Web-{E199ADD7-B242-0A7F-E675-E418A1AFD580}" dt="2022-01-18T06:36:45.950" v="442" actId="1076"/>
          <ac:picMkLst>
            <pc:docMk/>
            <pc:sldMk cId="3364704387" sldId="439"/>
            <ac:picMk id="12" creationId="{49E7F460-BDD2-4109-8ECB-4404D1685A28}"/>
          </ac:picMkLst>
        </pc:picChg>
        <pc:picChg chg="mod">
          <ac:chgData name="何路" userId="S::m09158023@o365.mcut.edu.tw::348fb45a-d8b2-4bea-b5b1-e0f2bea58a10" providerId="AD" clId="Web-{E199ADD7-B242-0A7F-E675-E418A1AFD580}" dt="2022-01-18T06:12:04.460" v="342" actId="1076"/>
          <ac:picMkLst>
            <pc:docMk/>
            <pc:sldMk cId="3364704387" sldId="439"/>
            <ac:picMk id="15" creationId="{4377C018-7886-4C0C-94EC-AA3FF7F833C3}"/>
          </ac:picMkLst>
        </pc:picChg>
        <pc:picChg chg="mod">
          <ac:chgData name="何路" userId="S::m09158023@o365.mcut.edu.tw::348fb45a-d8b2-4bea-b5b1-e0f2bea58a10" providerId="AD" clId="Web-{E199ADD7-B242-0A7F-E675-E418A1AFD580}" dt="2022-01-18T06:35:44.637" v="419" actId="1076"/>
          <ac:picMkLst>
            <pc:docMk/>
            <pc:sldMk cId="3364704387" sldId="439"/>
            <ac:picMk id="16" creationId="{A176F7B1-9DA1-4C14-B772-B81BF23057DA}"/>
          </ac:picMkLst>
        </pc:picChg>
        <pc:picChg chg="mod">
          <ac:chgData name="何路" userId="S::m09158023@o365.mcut.edu.tw::348fb45a-d8b2-4bea-b5b1-e0f2bea58a10" providerId="AD" clId="Web-{E199ADD7-B242-0A7F-E675-E418A1AFD580}" dt="2022-01-18T06:12:04.476" v="343" actId="1076"/>
          <ac:picMkLst>
            <pc:docMk/>
            <pc:sldMk cId="3364704387" sldId="439"/>
            <ac:picMk id="17" creationId="{438E9B5E-BE28-46A4-A094-FF8409B17826}"/>
          </ac:picMkLst>
        </pc:picChg>
        <pc:picChg chg="mod">
          <ac:chgData name="何路" userId="S::m09158023@o365.mcut.edu.tw::348fb45a-d8b2-4bea-b5b1-e0f2bea58a10" providerId="AD" clId="Web-{E199ADD7-B242-0A7F-E675-E418A1AFD580}" dt="2022-01-18T06:12:04.492" v="344" actId="1076"/>
          <ac:picMkLst>
            <pc:docMk/>
            <pc:sldMk cId="3364704387" sldId="439"/>
            <ac:picMk id="18" creationId="{15597009-BBCA-4768-A7F1-FAE2F0921E85}"/>
          </ac:picMkLst>
        </pc:picChg>
        <pc:picChg chg="mod">
          <ac:chgData name="何路" userId="S::m09158023@o365.mcut.edu.tw::348fb45a-d8b2-4bea-b5b1-e0f2bea58a10" providerId="AD" clId="Web-{E199ADD7-B242-0A7F-E675-E418A1AFD580}" dt="2022-01-18T06:12:04.492" v="345" actId="1076"/>
          <ac:picMkLst>
            <pc:docMk/>
            <pc:sldMk cId="3364704387" sldId="439"/>
            <ac:picMk id="20" creationId="{AFD9E7AF-475F-407B-9F80-B173FFC747F6}"/>
          </ac:picMkLst>
        </pc:picChg>
        <pc:picChg chg="mod">
          <ac:chgData name="何路" userId="S::m09158023@o365.mcut.edu.tw::348fb45a-d8b2-4bea-b5b1-e0f2bea58a10" providerId="AD" clId="Web-{E199ADD7-B242-0A7F-E675-E418A1AFD580}" dt="2022-01-18T06:12:04.507" v="346" actId="1076"/>
          <ac:picMkLst>
            <pc:docMk/>
            <pc:sldMk cId="3364704387" sldId="439"/>
            <ac:picMk id="23" creationId="{5DFE2B15-0B9F-4CF8-9ED7-E72BCBB7F9F4}"/>
          </ac:picMkLst>
        </pc:picChg>
      </pc:sldChg>
      <pc:sldChg chg="delSp modSp">
        <pc:chgData name="何路" userId="S::m09158023@o365.mcut.edu.tw::348fb45a-d8b2-4bea-b5b1-e0f2bea58a10" providerId="AD" clId="Web-{E199ADD7-B242-0A7F-E675-E418A1AFD580}" dt="2022-01-18T05:58:56.127" v="111" actId="20577"/>
        <pc:sldMkLst>
          <pc:docMk/>
          <pc:sldMk cId="4190889080" sldId="440"/>
        </pc:sldMkLst>
        <pc:spChg chg="mod">
          <ac:chgData name="何路" userId="S::m09158023@o365.mcut.edu.tw::348fb45a-d8b2-4bea-b5b1-e0f2bea58a10" providerId="AD" clId="Web-{E199ADD7-B242-0A7F-E675-E418A1AFD580}" dt="2022-01-18T05:58:56.127" v="111" actId="20577"/>
          <ac:spMkLst>
            <pc:docMk/>
            <pc:sldMk cId="4190889080" sldId="440"/>
            <ac:spMk id="11" creationId="{3D156AD7-2982-47F8-9DC8-A9FFA5ED6E3A}"/>
          </ac:spMkLst>
        </pc:spChg>
        <pc:spChg chg="del">
          <ac:chgData name="何路" userId="S::m09158023@o365.mcut.edu.tw::348fb45a-d8b2-4bea-b5b1-e0f2bea58a10" providerId="AD" clId="Web-{E199ADD7-B242-0A7F-E675-E418A1AFD580}" dt="2022-01-18T05:57:23.640" v="28"/>
          <ac:spMkLst>
            <pc:docMk/>
            <pc:sldMk cId="4190889080" sldId="440"/>
            <ac:spMk id="14" creationId="{191C1E3F-DA6C-4CD2-A516-2F7AA3FEB403}"/>
          </ac:spMkLst>
        </pc:spChg>
        <pc:spChg chg="mod">
          <ac:chgData name="何路" userId="S::m09158023@o365.mcut.edu.tw::348fb45a-d8b2-4bea-b5b1-e0f2bea58a10" providerId="AD" clId="Web-{E199ADD7-B242-0A7F-E675-E418A1AFD580}" dt="2022-01-18T05:58:04.766" v="48" actId="20577"/>
          <ac:spMkLst>
            <pc:docMk/>
            <pc:sldMk cId="4190889080" sldId="440"/>
            <ac:spMk id="22" creationId="{3E77591E-0A9B-4A7D-9C80-7B419DD3AE46}"/>
          </ac:spMkLst>
        </pc:spChg>
        <pc:spChg chg="mod">
          <ac:chgData name="何路" userId="S::m09158023@o365.mcut.edu.tw::348fb45a-d8b2-4bea-b5b1-e0f2bea58a10" providerId="AD" clId="Web-{E199ADD7-B242-0A7F-E675-E418A1AFD580}" dt="2022-01-18T05:58:09.001" v="51" actId="20577"/>
          <ac:spMkLst>
            <pc:docMk/>
            <pc:sldMk cId="4190889080" sldId="440"/>
            <ac:spMk id="24" creationId="{3DC6648B-9A75-4D3D-A524-A308FFB853FF}"/>
          </ac:spMkLst>
        </pc:spChg>
        <pc:spChg chg="mod">
          <ac:chgData name="何路" userId="S::m09158023@o365.mcut.edu.tw::348fb45a-d8b2-4bea-b5b1-e0f2bea58a10" providerId="AD" clId="Web-{E199ADD7-B242-0A7F-E675-E418A1AFD580}" dt="2022-01-18T05:58:09.876" v="53" actId="20577"/>
          <ac:spMkLst>
            <pc:docMk/>
            <pc:sldMk cId="4190889080" sldId="440"/>
            <ac:spMk id="28" creationId="{C598CE0B-DE20-4DA5-ADB3-AA8BC20927BA}"/>
          </ac:spMkLst>
        </pc:spChg>
      </pc:sldChg>
      <pc:sldChg chg="addSp delSp modSp">
        <pc:chgData name="何路" userId="S::m09158023@o365.mcut.edu.tw::348fb45a-d8b2-4bea-b5b1-e0f2bea58a10" providerId="AD" clId="Web-{E199ADD7-B242-0A7F-E675-E418A1AFD580}" dt="2022-01-18T06:09:49.566" v="292"/>
        <pc:sldMkLst>
          <pc:docMk/>
          <pc:sldMk cId="105938641" sldId="442"/>
        </pc:sldMkLst>
        <pc:spChg chg="add mod">
          <ac:chgData name="何路" userId="S::m09158023@o365.mcut.edu.tw::348fb45a-d8b2-4bea-b5b1-e0f2bea58a10" providerId="AD" clId="Web-{E199ADD7-B242-0A7F-E675-E418A1AFD580}" dt="2022-01-18T06:05:50.341" v="244"/>
          <ac:spMkLst>
            <pc:docMk/>
            <pc:sldMk cId="105938641" sldId="442"/>
            <ac:spMk id="3" creationId="{5C69FBA5-DC86-408C-A269-EC1602E892F3}"/>
          </ac:spMkLst>
        </pc:spChg>
        <pc:spChg chg="add del">
          <ac:chgData name="何路" userId="S::m09158023@o365.mcut.edu.tw::348fb45a-d8b2-4bea-b5b1-e0f2bea58a10" providerId="AD" clId="Web-{E199ADD7-B242-0A7F-E675-E418A1AFD580}" dt="2022-01-18T06:09:26.722" v="284"/>
          <ac:spMkLst>
            <pc:docMk/>
            <pc:sldMk cId="105938641" sldId="442"/>
            <ac:spMk id="4" creationId="{7961EBAB-6DDA-407B-9BA9-82D749B4C92D}"/>
          </ac:spMkLst>
        </pc:spChg>
        <pc:spChg chg="add mod">
          <ac:chgData name="何路" userId="S::m09158023@o365.mcut.edu.tw::348fb45a-d8b2-4bea-b5b1-e0f2bea58a10" providerId="AD" clId="Web-{E199ADD7-B242-0A7F-E675-E418A1AFD580}" dt="2022-01-18T06:09:49.566" v="292"/>
          <ac:spMkLst>
            <pc:docMk/>
            <pc:sldMk cId="105938641" sldId="442"/>
            <ac:spMk id="5" creationId="{6E6A9E21-FAF3-4B62-A320-AEA848B1BD15}"/>
          </ac:spMkLst>
        </pc:spChg>
        <pc:spChg chg="mod">
          <ac:chgData name="何路" userId="S::m09158023@o365.mcut.edu.tw::348fb45a-d8b2-4bea-b5b1-e0f2bea58a10" providerId="AD" clId="Web-{E199ADD7-B242-0A7F-E675-E418A1AFD580}" dt="2022-01-18T06:02:20.398" v="181" actId="14100"/>
          <ac:spMkLst>
            <pc:docMk/>
            <pc:sldMk cId="105938641" sldId="442"/>
            <ac:spMk id="8" creationId="{1C8C0348-D22C-4168-8496-AC7F05B22935}"/>
          </ac:spMkLst>
        </pc:spChg>
        <pc:spChg chg="del mod">
          <ac:chgData name="何路" userId="S::m09158023@o365.mcut.edu.tw::348fb45a-d8b2-4bea-b5b1-e0f2bea58a10" providerId="AD" clId="Web-{E199ADD7-B242-0A7F-E675-E418A1AFD580}" dt="2022-01-18T06:03:23.618" v="189"/>
          <ac:spMkLst>
            <pc:docMk/>
            <pc:sldMk cId="105938641" sldId="442"/>
            <ac:spMk id="13" creationId="{9972B6F9-AA4F-4B55-A06C-31AA5E5D10CB}"/>
          </ac:spMkLst>
        </pc:spChg>
        <pc:spChg chg="add mod">
          <ac:chgData name="何路" userId="S::m09158023@o365.mcut.edu.tw::348fb45a-d8b2-4bea-b5b1-e0f2bea58a10" providerId="AD" clId="Web-{E199ADD7-B242-0A7F-E675-E418A1AFD580}" dt="2022-01-18T06:05:53.185" v="245"/>
          <ac:spMkLst>
            <pc:docMk/>
            <pc:sldMk cId="105938641" sldId="442"/>
            <ac:spMk id="14" creationId="{802D6C77-B4D2-4E52-807E-21C4132D75EA}"/>
          </ac:spMkLst>
        </pc:spChg>
        <pc:spChg chg="add mod">
          <ac:chgData name="何路" userId="S::m09158023@o365.mcut.edu.tw::348fb45a-d8b2-4bea-b5b1-e0f2bea58a10" providerId="AD" clId="Web-{E199ADD7-B242-0A7F-E675-E418A1AFD580}" dt="2022-01-18T06:05:59.169" v="246"/>
          <ac:spMkLst>
            <pc:docMk/>
            <pc:sldMk cId="105938641" sldId="442"/>
            <ac:spMk id="15" creationId="{AB3F1052-C553-4B08-B7C4-C87B5B10522F}"/>
          </ac:spMkLst>
        </pc:spChg>
        <pc:spChg chg="add mod">
          <ac:chgData name="何路" userId="S::m09158023@o365.mcut.edu.tw::348fb45a-d8b2-4bea-b5b1-e0f2bea58a10" providerId="AD" clId="Web-{E199ADD7-B242-0A7F-E675-E418A1AFD580}" dt="2022-01-18T06:06:01.716" v="247"/>
          <ac:spMkLst>
            <pc:docMk/>
            <pc:sldMk cId="105938641" sldId="442"/>
            <ac:spMk id="16" creationId="{6819AA12-ABFD-4220-A6C4-F2CB4AB588AF}"/>
          </ac:spMkLst>
        </pc:spChg>
        <pc:picChg chg="mod">
          <ac:chgData name="何路" userId="S::m09158023@o365.mcut.edu.tw::348fb45a-d8b2-4bea-b5b1-e0f2bea58a10" providerId="AD" clId="Web-{E199ADD7-B242-0A7F-E675-E418A1AFD580}" dt="2022-01-18T05:59:22.393" v="118" actId="1076"/>
          <ac:picMkLst>
            <pc:docMk/>
            <pc:sldMk cId="105938641" sldId="442"/>
            <ac:picMk id="18" creationId="{CB55028C-FAD1-4FEC-8034-8F06C35EA596}"/>
          </ac:picMkLst>
        </pc:picChg>
      </pc:sldChg>
      <pc:sldChg chg="addSp delSp modSp">
        <pc:chgData name="何路" userId="S::m09158023@o365.mcut.edu.tw::348fb45a-d8b2-4bea-b5b1-e0f2bea58a10" providerId="AD" clId="Web-{E199ADD7-B242-0A7F-E675-E418A1AFD580}" dt="2022-01-18T06:15:11.559" v="408" actId="1076"/>
        <pc:sldMkLst>
          <pc:docMk/>
          <pc:sldMk cId="211666306" sldId="444"/>
        </pc:sldMkLst>
        <pc:spChg chg="add del mod">
          <ac:chgData name="何路" userId="S::m09158023@o365.mcut.edu.tw::348fb45a-d8b2-4bea-b5b1-e0f2bea58a10" providerId="AD" clId="Web-{E199ADD7-B242-0A7F-E675-E418A1AFD580}" dt="2022-01-18T06:00:13.988" v="144"/>
          <ac:spMkLst>
            <pc:docMk/>
            <pc:sldMk cId="211666306" sldId="444"/>
            <ac:spMk id="3" creationId="{89A706B0-BAA4-4D5B-A752-94347FEB9FD7}"/>
          </ac:spMkLst>
        </pc:spChg>
        <pc:spChg chg="mod">
          <ac:chgData name="何路" userId="S::m09158023@o365.mcut.edu.tw::348fb45a-d8b2-4bea-b5b1-e0f2bea58a10" providerId="AD" clId="Web-{E199ADD7-B242-0A7F-E675-E418A1AFD580}" dt="2022-01-18T06:15:11.559" v="408" actId="1076"/>
          <ac:spMkLst>
            <pc:docMk/>
            <pc:sldMk cId="211666306" sldId="444"/>
            <ac:spMk id="16" creationId="{E2BE32DF-9287-4C77-9EBC-36A5BD190E65}"/>
          </ac:spMkLst>
        </pc:spChg>
        <pc:spChg chg="add mod">
          <ac:chgData name="何路" userId="S::m09158023@o365.mcut.edu.tw::348fb45a-d8b2-4bea-b5b1-e0f2bea58a10" providerId="AD" clId="Web-{E199ADD7-B242-0A7F-E675-E418A1AFD580}" dt="2022-01-18T06:08:28.861" v="274" actId="1076"/>
          <ac:spMkLst>
            <pc:docMk/>
            <pc:sldMk cId="211666306" sldId="444"/>
            <ac:spMk id="17" creationId="{E688C426-82EA-4CF0-B56E-F738F8D3F7D9}"/>
          </ac:spMkLst>
        </pc:spChg>
        <pc:spChg chg="mod">
          <ac:chgData name="何路" userId="S::m09158023@o365.mcut.edu.tw::348fb45a-d8b2-4bea-b5b1-e0f2bea58a10" providerId="AD" clId="Web-{E199ADD7-B242-0A7F-E675-E418A1AFD580}" dt="2022-01-18T06:15:11.465" v="403" actId="1076"/>
          <ac:spMkLst>
            <pc:docMk/>
            <pc:sldMk cId="211666306" sldId="444"/>
            <ac:spMk id="29" creationId="{8630EE9A-3B48-4F9A-9E77-54C7CAA1CEA2}"/>
          </ac:spMkLst>
        </pc:spChg>
        <pc:spChg chg="add del mod">
          <ac:chgData name="何路" userId="S::m09158023@o365.mcut.edu.tw::348fb45a-d8b2-4bea-b5b1-e0f2bea58a10" providerId="AD" clId="Web-{E199ADD7-B242-0A7F-E675-E418A1AFD580}" dt="2022-01-18T06:15:11.293" v="397" actId="1076"/>
          <ac:spMkLst>
            <pc:docMk/>
            <pc:sldMk cId="211666306" sldId="444"/>
            <ac:spMk id="30" creationId="{3D98599F-E59B-4859-9E8B-0D97FF1DF140}"/>
          </ac:spMkLst>
        </pc:spChg>
        <pc:spChg chg="mod">
          <ac:chgData name="何路" userId="S::m09158023@o365.mcut.edu.tw::348fb45a-d8b2-4bea-b5b1-e0f2bea58a10" providerId="AD" clId="Web-{E199ADD7-B242-0A7F-E675-E418A1AFD580}" dt="2022-01-18T06:15:11.309" v="398" actId="1076"/>
          <ac:spMkLst>
            <pc:docMk/>
            <pc:sldMk cId="211666306" sldId="444"/>
            <ac:spMk id="36" creationId="{23D3718F-D13C-4828-BDAD-DAA6E267C372}"/>
          </ac:spMkLst>
        </pc:spChg>
        <pc:picChg chg="mod">
          <ac:chgData name="何路" userId="S::m09158023@o365.mcut.edu.tw::348fb45a-d8b2-4bea-b5b1-e0f2bea58a10" providerId="AD" clId="Web-{E199ADD7-B242-0A7F-E675-E418A1AFD580}" dt="2022-01-18T06:15:11.481" v="404" actId="1076"/>
          <ac:picMkLst>
            <pc:docMk/>
            <pc:sldMk cId="211666306" sldId="444"/>
            <ac:picMk id="4" creationId="{0D2E54FC-0421-48C8-BFEF-602135FE4611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512" v="405" actId="1076"/>
          <ac:picMkLst>
            <pc:docMk/>
            <pc:sldMk cId="211666306" sldId="444"/>
            <ac:picMk id="5" creationId="{06EC4829-F49D-44BA-816A-21184DBFC9AF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528" v="406" actId="1076"/>
          <ac:picMkLst>
            <pc:docMk/>
            <pc:sldMk cId="211666306" sldId="444"/>
            <ac:picMk id="6" creationId="{BCF57FBF-7FCE-4CA4-BAC5-146344135DC5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543" v="407" actId="1076"/>
          <ac:picMkLst>
            <pc:docMk/>
            <pc:sldMk cId="211666306" sldId="444"/>
            <ac:picMk id="7" creationId="{5F9BE28D-EAFB-44CD-A65A-25C56B614DE2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325" v="399" actId="1076"/>
          <ac:picMkLst>
            <pc:docMk/>
            <pc:sldMk cId="211666306" sldId="444"/>
            <ac:picMk id="8" creationId="{316AB4FC-BA8D-46DF-A700-EBCDC020105E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372" v="400" actId="1076"/>
          <ac:picMkLst>
            <pc:docMk/>
            <pc:sldMk cId="211666306" sldId="444"/>
            <ac:picMk id="9" creationId="{EB2F7E9A-F2FD-433D-806F-981F1FB4F338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434" v="401" actId="1076"/>
          <ac:picMkLst>
            <pc:docMk/>
            <pc:sldMk cId="211666306" sldId="444"/>
            <ac:picMk id="10" creationId="{AD25B2A6-54D6-4759-94FB-9ED4315F4A75}"/>
          </ac:picMkLst>
        </pc:picChg>
        <pc:picChg chg="mod">
          <ac:chgData name="何路" userId="S::m09158023@o365.mcut.edu.tw::348fb45a-d8b2-4bea-b5b1-e0f2bea58a10" providerId="AD" clId="Web-{E199ADD7-B242-0A7F-E675-E418A1AFD580}" dt="2022-01-18T06:15:11.450" v="402" actId="1076"/>
          <ac:picMkLst>
            <pc:docMk/>
            <pc:sldMk cId="211666306" sldId="444"/>
            <ac:picMk id="11" creationId="{91929AC0-3357-44CB-9855-20A4C5C209C0}"/>
          </ac:picMkLst>
        </pc:picChg>
      </pc:sldChg>
    </pc:docChg>
  </pc:docChgLst>
  <pc:docChgLst>
    <pc:chgData name="何路" userId="S::m09158023@o365.mcut.edu.tw::348fb45a-d8b2-4bea-b5b1-e0f2bea58a10" providerId="AD" clId="Web-{0A3C8161-9E5B-3AF3-233C-F456DC3EC964}"/>
    <pc:docChg chg="addSld modSld sldOrd">
      <pc:chgData name="何路" userId="S::m09158023@o365.mcut.edu.tw::348fb45a-d8b2-4bea-b5b1-e0f2bea58a10" providerId="AD" clId="Web-{0A3C8161-9E5B-3AF3-233C-F456DC3EC964}" dt="2021-09-23T05:01:01.068" v="136" actId="14100"/>
      <pc:docMkLst>
        <pc:docMk/>
      </pc:docMkLst>
      <pc:sldChg chg="modSp">
        <pc:chgData name="何路" userId="S::m09158023@o365.mcut.edu.tw::348fb45a-d8b2-4bea-b5b1-e0f2bea58a10" providerId="AD" clId="Web-{0A3C8161-9E5B-3AF3-233C-F456DC3EC964}" dt="2021-09-23T03:30:02.886" v="50" actId="20577"/>
        <pc:sldMkLst>
          <pc:docMk/>
          <pc:sldMk cId="795138685" sldId="295"/>
        </pc:sldMkLst>
        <pc:spChg chg="mod">
          <ac:chgData name="何路" userId="S::m09158023@o365.mcut.edu.tw::348fb45a-d8b2-4bea-b5b1-e0f2bea58a10" providerId="AD" clId="Web-{0A3C8161-9E5B-3AF3-233C-F456DC3EC964}" dt="2021-09-23T03:30:02.886" v="50" actId="20577"/>
          <ac:spMkLst>
            <pc:docMk/>
            <pc:sldMk cId="795138685" sldId="295"/>
            <ac:spMk id="6" creationId="{3BA01934-5917-4D7F-B6AA-13B8EFA0AB8B}"/>
          </ac:spMkLst>
        </pc:spChg>
      </pc:sldChg>
      <pc:sldChg chg="addSp delSp modSp ord">
        <pc:chgData name="何路" userId="S::m09158023@o365.mcut.edu.tw::348fb45a-d8b2-4bea-b5b1-e0f2bea58a10" providerId="AD" clId="Web-{0A3C8161-9E5B-3AF3-233C-F456DC3EC964}" dt="2021-09-23T05:01:01.068" v="136" actId="14100"/>
        <pc:sldMkLst>
          <pc:docMk/>
          <pc:sldMk cId="2104439132" sldId="298"/>
        </pc:sldMkLst>
        <pc:spChg chg="del">
          <ac:chgData name="何路" userId="S::m09158023@o365.mcut.edu.tw::348fb45a-d8b2-4bea-b5b1-e0f2bea58a10" providerId="AD" clId="Web-{0A3C8161-9E5B-3AF3-233C-F456DC3EC964}" dt="2021-09-23T03:52:46.748" v="54"/>
          <ac:spMkLst>
            <pc:docMk/>
            <pc:sldMk cId="2104439132" sldId="298"/>
            <ac:spMk id="2" creationId="{B02F6CA3-0427-4F6E-8880-0144A5467065}"/>
          </ac:spMkLst>
        </pc:spChg>
        <pc:spChg chg="mod">
          <ac:chgData name="何路" userId="S::m09158023@o365.mcut.edu.tw::348fb45a-d8b2-4bea-b5b1-e0f2bea58a10" providerId="AD" clId="Web-{0A3C8161-9E5B-3AF3-233C-F456DC3EC964}" dt="2021-09-23T04:10:41.747" v="125" actId="1076"/>
          <ac:spMkLst>
            <pc:docMk/>
            <pc:sldMk cId="2104439132" sldId="298"/>
            <ac:spMk id="10" creationId="{13833674-5007-4B1C-8B36-06D29F7CB527}"/>
          </ac:spMkLst>
        </pc:spChg>
        <pc:spChg chg="add">
          <ac:chgData name="何路" userId="S::m09158023@o365.mcut.edu.tw::348fb45a-d8b2-4bea-b5b1-e0f2bea58a10" providerId="AD" clId="Web-{0A3C8161-9E5B-3AF3-233C-F456DC3EC964}" dt="2021-09-23T04:10:25.387" v="119"/>
          <ac:spMkLst>
            <pc:docMk/>
            <pc:sldMk cId="2104439132" sldId="298"/>
            <ac:spMk id="12" creationId="{472FFC3A-BC8A-4177-908B-7EA868380E1D}"/>
          </ac:spMkLst>
        </pc:spChg>
        <pc:spChg chg="add mod">
          <ac:chgData name="何路" userId="S::m09158023@o365.mcut.edu.tw::348fb45a-d8b2-4bea-b5b1-e0f2bea58a10" providerId="AD" clId="Web-{0A3C8161-9E5B-3AF3-233C-F456DC3EC964}" dt="2021-09-23T04:10:44.591" v="126" actId="1076"/>
          <ac:spMkLst>
            <pc:docMk/>
            <pc:sldMk cId="2104439132" sldId="298"/>
            <ac:spMk id="13" creationId="{5C4FE43F-B3A0-4EB6-A6F4-F786F2B879BE}"/>
          </ac:spMkLst>
        </pc:spChg>
        <pc:spChg chg="add mod">
          <ac:chgData name="何路" userId="S::m09158023@o365.mcut.edu.tw::348fb45a-d8b2-4bea-b5b1-e0f2bea58a10" providerId="AD" clId="Web-{0A3C8161-9E5B-3AF3-233C-F456DC3EC964}" dt="2021-09-23T04:10:37.606" v="123" actId="1076"/>
          <ac:spMkLst>
            <pc:docMk/>
            <pc:sldMk cId="2104439132" sldId="298"/>
            <ac:spMk id="14" creationId="{65FA50B9-EA67-4709-A237-66DD2253EFED}"/>
          </ac:spMkLst>
        </pc:spChg>
        <pc:picChg chg="mod">
          <ac:chgData name="何路" userId="S::m09158023@o365.mcut.edu.tw::348fb45a-d8b2-4bea-b5b1-e0f2bea58a10" providerId="AD" clId="Web-{0A3C8161-9E5B-3AF3-233C-F456DC3EC964}" dt="2021-09-23T04:10:13.778" v="113" actId="1076"/>
          <ac:picMkLst>
            <pc:docMk/>
            <pc:sldMk cId="2104439132" sldId="298"/>
            <ac:picMk id="3" creationId="{A7956A03-EDE0-4E49-929D-31F62ABD7EC4}"/>
          </ac:picMkLst>
        </pc:picChg>
        <pc:picChg chg="add mod">
          <ac:chgData name="何路" userId="S::m09158023@o365.mcut.edu.tw::348fb45a-d8b2-4bea-b5b1-e0f2bea58a10" providerId="AD" clId="Web-{0A3C8161-9E5B-3AF3-233C-F456DC3EC964}" dt="2021-09-23T04:10:35.044" v="122" actId="1076"/>
          <ac:picMkLst>
            <pc:docMk/>
            <pc:sldMk cId="2104439132" sldId="298"/>
            <ac:picMk id="9" creationId="{E64E6C48-E37C-48A2-AFA4-5E489F38AC89}"/>
          </ac:picMkLst>
        </pc:picChg>
        <pc:picChg chg="add mod">
          <ac:chgData name="何路" userId="S::m09158023@o365.mcut.edu.tw::348fb45a-d8b2-4bea-b5b1-e0f2bea58a10" providerId="AD" clId="Web-{0A3C8161-9E5B-3AF3-233C-F456DC3EC964}" dt="2021-09-23T04:10:40.325" v="124" actId="14100"/>
          <ac:picMkLst>
            <pc:docMk/>
            <pc:sldMk cId="2104439132" sldId="298"/>
            <ac:picMk id="11" creationId="{F198E347-9AB1-494A-9D4B-3F2D867842A6}"/>
          </ac:picMkLst>
        </pc:picChg>
        <pc:picChg chg="mod">
          <ac:chgData name="何路" userId="S::m09158023@o365.mcut.edu.tw::348fb45a-d8b2-4bea-b5b1-e0f2bea58a10" providerId="AD" clId="Web-{0A3C8161-9E5B-3AF3-233C-F456DC3EC964}" dt="2021-09-23T05:01:01.068" v="136" actId="14100"/>
          <ac:picMkLst>
            <pc:docMk/>
            <pc:sldMk cId="2104439132" sldId="298"/>
            <ac:picMk id="15" creationId="{70AECA22-0859-4C01-AEF6-8526966D1DBA}"/>
          </ac:picMkLst>
        </pc:picChg>
      </pc:sldChg>
      <pc:sldChg chg="ord">
        <pc:chgData name="何路" userId="S::m09158023@o365.mcut.edu.tw::348fb45a-d8b2-4bea-b5b1-e0f2bea58a10" providerId="AD" clId="Web-{0A3C8161-9E5B-3AF3-233C-F456DC3EC964}" dt="2021-09-23T04:09:05.480" v="109"/>
        <pc:sldMkLst>
          <pc:docMk/>
          <pc:sldMk cId="1255988756" sldId="299"/>
        </pc:sldMkLst>
      </pc:sldChg>
      <pc:sldChg chg="delSp modSp ord">
        <pc:chgData name="何路" userId="S::m09158023@o365.mcut.edu.tw::348fb45a-d8b2-4bea-b5b1-e0f2bea58a10" providerId="AD" clId="Web-{0A3C8161-9E5B-3AF3-233C-F456DC3EC964}" dt="2021-09-23T04:10:23.403" v="118"/>
        <pc:sldMkLst>
          <pc:docMk/>
          <pc:sldMk cId="2415296156" sldId="300"/>
        </pc:sldMkLst>
        <pc:spChg chg="del">
          <ac:chgData name="何路" userId="S::m09158023@o365.mcut.edu.tw::348fb45a-d8b2-4bea-b5b1-e0f2bea58a10" providerId="AD" clId="Web-{0A3C8161-9E5B-3AF3-233C-F456DC3EC964}" dt="2021-09-23T03:52:01.060" v="51"/>
          <ac:spMkLst>
            <pc:docMk/>
            <pc:sldMk cId="2415296156" sldId="300"/>
            <ac:spMk id="2" creationId="{B02F6CA3-0427-4F6E-8880-0144A5467065}"/>
          </ac:spMkLst>
        </pc:spChg>
        <pc:spChg chg="del">
          <ac:chgData name="何路" userId="S::m09158023@o365.mcut.edu.tw::348fb45a-d8b2-4bea-b5b1-e0f2bea58a10" providerId="AD" clId="Web-{0A3C8161-9E5B-3AF3-233C-F456DC3EC964}" dt="2021-09-23T04:10:23.403" v="116"/>
          <ac:spMkLst>
            <pc:docMk/>
            <pc:sldMk cId="2415296156" sldId="300"/>
            <ac:spMk id="27" creationId="{546F7BCE-E65D-422C-8EB8-41AF80ECEE3B}"/>
          </ac:spMkLst>
        </pc:spChg>
        <pc:spChg chg="del">
          <ac:chgData name="何路" userId="S::m09158023@o365.mcut.edu.tw::348fb45a-d8b2-4bea-b5b1-e0f2bea58a10" providerId="AD" clId="Web-{0A3C8161-9E5B-3AF3-233C-F456DC3EC964}" dt="2021-09-23T04:10:23.387" v="115"/>
          <ac:spMkLst>
            <pc:docMk/>
            <pc:sldMk cId="2415296156" sldId="300"/>
            <ac:spMk id="28" creationId="{98026E7E-87B7-45DC-AF51-33635DD053EF}"/>
          </ac:spMkLst>
        </pc:spChg>
        <pc:spChg chg="del">
          <ac:chgData name="何路" userId="S::m09158023@o365.mcut.edu.tw::348fb45a-d8b2-4bea-b5b1-e0f2bea58a10" providerId="AD" clId="Web-{0A3C8161-9E5B-3AF3-233C-F456DC3EC964}" dt="2021-09-23T03:52:05.513" v="53"/>
          <ac:spMkLst>
            <pc:docMk/>
            <pc:sldMk cId="2415296156" sldId="300"/>
            <ac:spMk id="29" creationId="{EF071BD9-645B-485B-9C92-FB02A5884D61}"/>
          </ac:spMkLst>
        </pc:spChg>
        <pc:spChg chg="del">
          <ac:chgData name="何路" userId="S::m09158023@o365.mcut.edu.tw::348fb45a-d8b2-4bea-b5b1-e0f2bea58a10" providerId="AD" clId="Web-{0A3C8161-9E5B-3AF3-233C-F456DC3EC964}" dt="2021-09-23T04:10:23.387" v="114"/>
          <ac:spMkLst>
            <pc:docMk/>
            <pc:sldMk cId="2415296156" sldId="300"/>
            <ac:spMk id="30" creationId="{0001E04E-FB4A-4F29-9C9F-8AFD860D6E6D}"/>
          </ac:spMkLst>
        </pc:spChg>
        <pc:spChg chg="mod">
          <ac:chgData name="何路" userId="S::m09158023@o365.mcut.edu.tw::348fb45a-d8b2-4bea-b5b1-e0f2bea58a10" providerId="AD" clId="Web-{0A3C8161-9E5B-3AF3-233C-F456DC3EC964}" dt="2021-09-23T03:52:03.404" v="52" actId="1076"/>
          <ac:spMkLst>
            <pc:docMk/>
            <pc:sldMk cId="2415296156" sldId="300"/>
            <ac:spMk id="35" creationId="{6C93712A-A008-4619-B710-37381D4345BD}"/>
          </ac:spMkLst>
        </pc:spChg>
        <pc:picChg chg="del">
          <ac:chgData name="何路" userId="S::m09158023@o365.mcut.edu.tw::348fb45a-d8b2-4bea-b5b1-e0f2bea58a10" providerId="AD" clId="Web-{0A3C8161-9E5B-3AF3-233C-F456DC3EC964}" dt="2021-09-23T04:10:23.403" v="118"/>
          <ac:picMkLst>
            <pc:docMk/>
            <pc:sldMk cId="2415296156" sldId="300"/>
            <ac:picMk id="24" creationId="{170D3B25-F2B8-4EE0-B27A-7A78B8227298}"/>
          </ac:picMkLst>
        </pc:picChg>
        <pc:picChg chg="del">
          <ac:chgData name="何路" userId="S::m09158023@o365.mcut.edu.tw::348fb45a-d8b2-4bea-b5b1-e0f2bea58a10" providerId="AD" clId="Web-{0A3C8161-9E5B-3AF3-233C-F456DC3EC964}" dt="2021-09-23T04:10:23.403" v="117"/>
          <ac:picMkLst>
            <pc:docMk/>
            <pc:sldMk cId="2415296156" sldId="300"/>
            <ac:picMk id="26" creationId="{28C9FEE7-9BED-4AB8-B0DC-BD0ADD032411}"/>
          </ac:picMkLst>
        </pc:picChg>
      </pc:sldChg>
      <pc:sldChg chg="addSp modSp">
        <pc:chgData name="何路" userId="S::m09158023@o365.mcut.edu.tw::348fb45a-d8b2-4bea-b5b1-e0f2bea58a10" providerId="AD" clId="Web-{0A3C8161-9E5B-3AF3-233C-F456DC3EC964}" dt="2021-09-23T03:04:58.913" v="23" actId="1076"/>
        <pc:sldMkLst>
          <pc:docMk/>
          <pc:sldMk cId="2124063990" sldId="302"/>
        </pc:sldMkLst>
        <pc:spChg chg="add mod">
          <ac:chgData name="何路" userId="S::m09158023@o365.mcut.edu.tw::348fb45a-d8b2-4bea-b5b1-e0f2bea58a10" providerId="AD" clId="Web-{0A3C8161-9E5B-3AF3-233C-F456DC3EC964}" dt="2021-09-23T03:04:58.913" v="23" actId="1076"/>
          <ac:spMkLst>
            <pc:docMk/>
            <pc:sldMk cId="2124063990" sldId="302"/>
            <ac:spMk id="3" creationId="{634474E3-78C8-459A-8569-47D63D29F94F}"/>
          </ac:spMkLst>
        </pc:spChg>
      </pc:sldChg>
      <pc:sldChg chg="ord">
        <pc:chgData name="何路" userId="S::m09158023@o365.mcut.edu.tw::348fb45a-d8b2-4bea-b5b1-e0f2bea58a10" providerId="AD" clId="Web-{0A3C8161-9E5B-3AF3-233C-F456DC3EC964}" dt="2021-09-23T04:36:47.831" v="135"/>
        <pc:sldMkLst>
          <pc:docMk/>
          <pc:sldMk cId="271171582" sldId="304"/>
        </pc:sldMkLst>
      </pc:sldChg>
      <pc:sldChg chg="addSp delSp modSp add replId">
        <pc:chgData name="何路" userId="S::m09158023@o365.mcut.edu.tw::348fb45a-d8b2-4bea-b5b1-e0f2bea58a10" providerId="AD" clId="Web-{0A3C8161-9E5B-3AF3-233C-F456DC3EC964}" dt="2021-09-23T04:07:45.682" v="108" actId="20577"/>
        <pc:sldMkLst>
          <pc:docMk/>
          <pc:sldMk cId="3716974735" sldId="305"/>
        </pc:sldMkLst>
        <pc:spChg chg="mod">
          <ac:chgData name="何路" userId="S::m09158023@o365.mcut.edu.tw::348fb45a-d8b2-4bea-b5b1-e0f2bea58a10" providerId="AD" clId="Web-{0A3C8161-9E5B-3AF3-233C-F456DC3EC964}" dt="2021-09-23T04:01:14.692" v="77" actId="20577"/>
          <ac:spMkLst>
            <pc:docMk/>
            <pc:sldMk cId="3716974735" sldId="305"/>
            <ac:spMk id="4" creationId="{AE97A761-C93D-44F6-8C44-3F02EE56E322}"/>
          </ac:spMkLst>
        </pc:spChg>
        <pc:spChg chg="del">
          <ac:chgData name="何路" userId="S::m09158023@o365.mcut.edu.tw::348fb45a-d8b2-4bea-b5b1-e0f2bea58a10" providerId="AD" clId="Web-{0A3C8161-9E5B-3AF3-233C-F456DC3EC964}" dt="2021-09-23T03:59:45.426" v="57"/>
          <ac:spMkLst>
            <pc:docMk/>
            <pc:sldMk cId="3716974735" sldId="305"/>
            <ac:spMk id="5" creationId="{81CB38FF-16E5-46E9-8DB0-71B96A8F0488}"/>
          </ac:spMkLst>
        </pc:spChg>
        <pc:spChg chg="del">
          <ac:chgData name="何路" userId="S::m09158023@o365.mcut.edu.tw::348fb45a-d8b2-4bea-b5b1-e0f2bea58a10" providerId="AD" clId="Web-{0A3C8161-9E5B-3AF3-233C-F456DC3EC964}" dt="2021-09-23T03:59:43.801" v="56"/>
          <ac:spMkLst>
            <pc:docMk/>
            <pc:sldMk cId="3716974735" sldId="305"/>
            <ac:spMk id="6" creationId="{3BA01934-5917-4D7F-B6AA-13B8EFA0AB8B}"/>
          </ac:spMkLst>
        </pc:spChg>
        <pc:spChg chg="add mod">
          <ac:chgData name="何路" userId="S::m09158023@o365.mcut.edu.tw::348fb45a-d8b2-4bea-b5b1-e0f2bea58a10" providerId="AD" clId="Web-{0A3C8161-9E5B-3AF3-233C-F456DC3EC964}" dt="2021-09-23T04:07:45.682" v="108" actId="20577"/>
          <ac:spMkLst>
            <pc:docMk/>
            <pc:sldMk cId="3716974735" sldId="305"/>
            <ac:spMk id="8" creationId="{54967341-49F8-4002-A615-8B861F8DAEC1}"/>
          </ac:spMkLst>
        </pc:spChg>
        <pc:spChg chg="add mod">
          <ac:chgData name="何路" userId="S::m09158023@o365.mcut.edu.tw::348fb45a-d8b2-4bea-b5b1-e0f2bea58a10" providerId="AD" clId="Web-{0A3C8161-9E5B-3AF3-233C-F456DC3EC964}" dt="2021-09-23T04:05:30.118" v="104" actId="1076"/>
          <ac:spMkLst>
            <pc:docMk/>
            <pc:sldMk cId="3716974735" sldId="305"/>
            <ac:spMk id="9" creationId="{841FDD43-9215-4472-944D-211AD3BBB46D}"/>
          </ac:spMkLst>
        </pc:spChg>
        <pc:picChg chg="add mod">
          <ac:chgData name="何路" userId="S::m09158023@o365.mcut.edu.tw::348fb45a-d8b2-4bea-b5b1-e0f2bea58a10" providerId="AD" clId="Web-{0A3C8161-9E5B-3AF3-233C-F456DC3EC964}" dt="2021-09-23T04:05:48.368" v="106" actId="1076"/>
          <ac:picMkLst>
            <pc:docMk/>
            <pc:sldMk cId="3716974735" sldId="305"/>
            <ac:picMk id="2" creationId="{824A9414-061F-4A4E-82DE-3C7A12C13A57}"/>
          </ac:picMkLst>
        </pc:picChg>
        <pc:picChg chg="add mod">
          <ac:chgData name="何路" userId="S::m09158023@o365.mcut.edu.tw::348fb45a-d8b2-4bea-b5b1-e0f2bea58a10" providerId="AD" clId="Web-{0A3C8161-9E5B-3AF3-233C-F456DC3EC964}" dt="2021-09-23T04:04:54.836" v="89" actId="14100"/>
          <ac:picMkLst>
            <pc:docMk/>
            <pc:sldMk cId="3716974735" sldId="305"/>
            <ac:picMk id="3" creationId="{571B5EDD-B4B5-40C5-B8AD-01ADCAF4BA17}"/>
          </ac:picMkLst>
        </pc:picChg>
        <pc:picChg chg="add mod">
          <ac:chgData name="何路" userId="S::m09158023@o365.mcut.edu.tw::348fb45a-d8b2-4bea-b5b1-e0f2bea58a10" providerId="AD" clId="Web-{0A3C8161-9E5B-3AF3-233C-F456DC3EC964}" dt="2021-09-23T04:03:03.538" v="87" actId="1076"/>
          <ac:picMkLst>
            <pc:docMk/>
            <pc:sldMk cId="3716974735" sldId="305"/>
            <ac:picMk id="7" creationId="{8EADA10D-E4C8-448C-863C-B05F64AD2284}"/>
          </ac:picMkLst>
        </pc:picChg>
      </pc:sldChg>
      <pc:sldChg chg="delSp add ord replId">
        <pc:chgData name="何路" userId="S::m09158023@o365.mcut.edu.tw::348fb45a-d8b2-4bea-b5b1-e0f2bea58a10" providerId="AD" clId="Web-{0A3C8161-9E5B-3AF3-233C-F456DC3EC964}" dt="2021-09-23T04:12:10.764" v="131"/>
        <pc:sldMkLst>
          <pc:docMk/>
          <pc:sldMk cId="1224322801" sldId="306"/>
        </pc:sldMkLst>
        <pc:spChg chg="del">
          <ac:chgData name="何路" userId="S::m09158023@o365.mcut.edu.tw::348fb45a-d8b2-4bea-b5b1-e0f2bea58a10" providerId="AD" clId="Web-{0A3C8161-9E5B-3AF3-233C-F456DC3EC964}" dt="2021-09-23T04:12:09.936" v="130"/>
          <ac:spMkLst>
            <pc:docMk/>
            <pc:sldMk cId="1224322801" sldId="306"/>
            <ac:spMk id="13" creationId="{8068D9A4-FC1B-40CF-B402-DE679F71269F}"/>
          </ac:spMkLst>
        </pc:spChg>
        <pc:spChg chg="del">
          <ac:chgData name="何路" userId="S::m09158023@o365.mcut.edu.tw::348fb45a-d8b2-4bea-b5b1-e0f2bea58a10" providerId="AD" clId="Web-{0A3C8161-9E5B-3AF3-233C-F456DC3EC964}" dt="2021-09-23T04:12:08.279" v="129"/>
          <ac:spMkLst>
            <pc:docMk/>
            <pc:sldMk cId="1224322801" sldId="306"/>
            <ac:spMk id="14" creationId="{BBF2CA4B-840F-4273-B064-9D2B588EDFE1}"/>
          </ac:spMkLst>
        </pc:spChg>
        <pc:spChg chg="del">
          <ac:chgData name="何路" userId="S::m09158023@o365.mcut.edu.tw::348fb45a-d8b2-4bea-b5b1-e0f2bea58a10" providerId="AD" clId="Web-{0A3C8161-9E5B-3AF3-233C-F456DC3EC964}" dt="2021-09-23T04:12:10.764" v="131"/>
          <ac:spMkLst>
            <pc:docMk/>
            <pc:sldMk cId="1224322801" sldId="306"/>
            <ac:spMk id="35" creationId="{6C93712A-A008-4619-B710-37381D4345BD}"/>
          </ac:spMkLst>
        </pc:spChg>
      </pc:sldChg>
    </pc:docChg>
  </pc:docChgLst>
  <pc:docChgLst>
    <pc:chgData name="何路" userId="S::m09158023@o365.mcut.edu.tw::348fb45a-d8b2-4bea-b5b1-e0f2bea58a10" providerId="AD" clId="Web-{4C09A4A2-E181-1D15-7C08-2CC00247A9A9}"/>
    <pc:docChg chg="addSld modSld">
      <pc:chgData name="何路" userId="S::m09158023@o365.mcut.edu.tw::348fb45a-d8b2-4bea-b5b1-e0f2bea58a10" providerId="AD" clId="Web-{4C09A4A2-E181-1D15-7C08-2CC00247A9A9}" dt="2021-11-30T03:16:32.864" v="78" actId="20577"/>
      <pc:docMkLst>
        <pc:docMk/>
      </pc:docMkLst>
      <pc:sldChg chg="addSp modSp">
        <pc:chgData name="何路" userId="S::m09158023@o365.mcut.edu.tw::348fb45a-d8b2-4bea-b5b1-e0f2bea58a10" providerId="AD" clId="Web-{4C09A4A2-E181-1D15-7C08-2CC00247A9A9}" dt="2021-11-30T03:15:53.910" v="45" actId="1076"/>
        <pc:sldMkLst>
          <pc:docMk/>
          <pc:sldMk cId="3978619318" sldId="350"/>
        </pc:sldMkLst>
        <pc:spChg chg="add mod">
          <ac:chgData name="何路" userId="S::m09158023@o365.mcut.edu.tw::348fb45a-d8b2-4bea-b5b1-e0f2bea58a10" providerId="AD" clId="Web-{4C09A4A2-E181-1D15-7C08-2CC00247A9A9}" dt="2021-11-30T03:15:53.910" v="45" actId="1076"/>
          <ac:spMkLst>
            <pc:docMk/>
            <pc:sldMk cId="3978619318" sldId="350"/>
            <ac:spMk id="6" creationId="{23BBD039-B73A-4757-9B5B-B5E0BF79BA27}"/>
          </ac:spMkLst>
        </pc:spChg>
        <pc:spChg chg="mod">
          <ac:chgData name="何路" userId="S::m09158023@o365.mcut.edu.tw::348fb45a-d8b2-4bea-b5b1-e0f2bea58a10" providerId="AD" clId="Web-{4C09A4A2-E181-1D15-7C08-2CC00247A9A9}" dt="2021-11-30T03:15:00.487" v="39" actId="20577"/>
          <ac:spMkLst>
            <pc:docMk/>
            <pc:sldMk cId="3978619318" sldId="350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4C09A4A2-E181-1D15-7C08-2CC00247A9A9}" dt="2021-11-30T03:14:03.783" v="28" actId="1076"/>
          <ac:graphicFrameMkLst>
            <pc:docMk/>
            <pc:sldMk cId="3978619318" sldId="350"/>
            <ac:graphicFrameMk id="4" creationId="{98CF92A4-4528-4F58-91A9-34C341470A26}"/>
          </ac:graphicFrameMkLst>
        </pc:graphicFrameChg>
        <pc:graphicFrameChg chg="add mod modGraphic">
          <ac:chgData name="何路" userId="S::m09158023@o365.mcut.edu.tw::348fb45a-d8b2-4bea-b5b1-e0f2bea58a10" providerId="AD" clId="Web-{4C09A4A2-E181-1D15-7C08-2CC00247A9A9}" dt="2021-11-30T03:15:06.050" v="40" actId="1076"/>
          <ac:graphicFrameMkLst>
            <pc:docMk/>
            <pc:sldMk cId="3978619318" sldId="350"/>
            <ac:graphicFrameMk id="5" creationId="{53DE2FD4-335A-4189-B55A-3D0BE3829ED8}"/>
          </ac:graphicFrameMkLst>
        </pc:graphicFrameChg>
      </pc:sldChg>
      <pc:sldChg chg="delSp modSp add replId">
        <pc:chgData name="何路" userId="S::m09158023@o365.mcut.edu.tw::348fb45a-d8b2-4bea-b5b1-e0f2bea58a10" providerId="AD" clId="Web-{4C09A4A2-E181-1D15-7C08-2CC00247A9A9}" dt="2021-11-30T03:16:16.785" v="59"/>
        <pc:sldMkLst>
          <pc:docMk/>
          <pc:sldMk cId="741552442" sldId="351"/>
        </pc:sldMkLst>
        <pc:spChg chg="del">
          <ac:chgData name="何路" userId="S::m09158023@o365.mcut.edu.tw::348fb45a-d8b2-4bea-b5b1-e0f2bea58a10" providerId="AD" clId="Web-{4C09A4A2-E181-1D15-7C08-2CC00247A9A9}" dt="2021-11-30T03:16:14.879" v="57"/>
          <ac:spMkLst>
            <pc:docMk/>
            <pc:sldMk cId="741552442" sldId="351"/>
            <ac:spMk id="6" creationId="{23BBD039-B73A-4757-9B5B-B5E0BF79BA27}"/>
          </ac:spMkLst>
        </pc:spChg>
        <pc:spChg chg="mod">
          <ac:chgData name="何路" userId="S::m09158023@o365.mcut.edu.tw::348fb45a-d8b2-4bea-b5b1-e0f2bea58a10" providerId="AD" clId="Web-{4C09A4A2-E181-1D15-7C08-2CC00247A9A9}" dt="2021-11-30T03:16:12.363" v="56" actId="20577"/>
          <ac:spMkLst>
            <pc:docMk/>
            <pc:sldMk cId="741552442" sldId="351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4C09A4A2-E181-1D15-7C08-2CC00247A9A9}" dt="2021-11-30T03:16:15.582" v="58"/>
          <ac:graphicFrameMkLst>
            <pc:docMk/>
            <pc:sldMk cId="741552442" sldId="351"/>
            <ac:graphicFrameMk id="4" creationId="{98CF92A4-4528-4F58-91A9-34C341470A26}"/>
          </ac:graphicFrameMkLst>
        </pc:graphicFrameChg>
        <pc:graphicFrameChg chg="del">
          <ac:chgData name="何路" userId="S::m09158023@o365.mcut.edu.tw::348fb45a-d8b2-4bea-b5b1-e0f2bea58a10" providerId="AD" clId="Web-{4C09A4A2-E181-1D15-7C08-2CC00247A9A9}" dt="2021-11-30T03:16:16.785" v="59"/>
          <ac:graphicFrameMkLst>
            <pc:docMk/>
            <pc:sldMk cId="741552442" sldId="351"/>
            <ac:graphicFrameMk id="5" creationId="{53DE2FD4-335A-4189-B55A-3D0BE3829ED8}"/>
          </ac:graphicFrameMkLst>
        </pc:graphicFrameChg>
      </pc:sldChg>
      <pc:sldChg chg="modSp add replId">
        <pc:chgData name="何路" userId="S::m09158023@o365.mcut.edu.tw::348fb45a-d8b2-4bea-b5b1-e0f2bea58a10" providerId="AD" clId="Web-{4C09A4A2-E181-1D15-7C08-2CC00247A9A9}" dt="2021-11-30T03:16:32.864" v="78" actId="20577"/>
        <pc:sldMkLst>
          <pc:docMk/>
          <pc:sldMk cId="1886121156" sldId="352"/>
        </pc:sldMkLst>
        <pc:spChg chg="mod">
          <ac:chgData name="何路" userId="S::m09158023@o365.mcut.edu.tw::348fb45a-d8b2-4bea-b5b1-e0f2bea58a10" providerId="AD" clId="Web-{4C09A4A2-E181-1D15-7C08-2CC00247A9A9}" dt="2021-11-30T03:16:32.864" v="78" actId="20577"/>
          <ac:spMkLst>
            <pc:docMk/>
            <pc:sldMk cId="1886121156" sldId="352"/>
            <ac:spMk id="19" creationId="{C78431B3-D2C5-4B0F-9119-527B8D9A8A2A}"/>
          </ac:spMkLst>
        </pc:spChg>
      </pc:sldChg>
    </pc:docChg>
  </pc:docChgLst>
  <pc:docChgLst>
    <pc:chgData name="何路" userId="S::m09158023@o365.mcut.edu.tw::348fb45a-d8b2-4bea-b5b1-e0f2bea58a10" providerId="AD" clId="Web-{26B0B271-87AB-CD56-8C63-E68E58BD431C}"/>
    <pc:docChg chg="modSld">
      <pc:chgData name="何路" userId="S::m09158023@o365.mcut.edu.tw::348fb45a-d8b2-4bea-b5b1-e0f2bea58a10" providerId="AD" clId="Web-{26B0B271-87AB-CD56-8C63-E68E58BD431C}" dt="2022-01-18T05:40:10.936" v="45" actId="1076"/>
      <pc:docMkLst>
        <pc:docMk/>
      </pc:docMkLst>
      <pc:sldChg chg="modSp">
        <pc:chgData name="何路" userId="S::m09158023@o365.mcut.edu.tw::348fb45a-d8b2-4bea-b5b1-e0f2bea58a10" providerId="AD" clId="Web-{26B0B271-87AB-CD56-8C63-E68E58BD431C}" dt="2022-01-18T05:40:10.936" v="45" actId="1076"/>
        <pc:sldMkLst>
          <pc:docMk/>
          <pc:sldMk cId="3364704387" sldId="439"/>
        </pc:sldMkLst>
        <pc:picChg chg="mod">
          <ac:chgData name="何路" userId="S::m09158023@o365.mcut.edu.tw::348fb45a-d8b2-4bea-b5b1-e0f2bea58a10" providerId="AD" clId="Web-{26B0B271-87AB-CD56-8C63-E68E58BD431C}" dt="2022-01-18T05:39:18.966" v="42" actId="14100"/>
          <ac:picMkLst>
            <pc:docMk/>
            <pc:sldMk cId="3364704387" sldId="439"/>
            <ac:picMk id="4" creationId="{9BA03AB9-A1DD-4F14-87A4-2EE8C4761468}"/>
          </ac:picMkLst>
        </pc:picChg>
        <pc:picChg chg="mod modCrop">
          <ac:chgData name="何路" userId="S::m09158023@o365.mcut.edu.tw::348fb45a-d8b2-4bea-b5b1-e0f2bea58a10" providerId="AD" clId="Web-{26B0B271-87AB-CD56-8C63-E68E58BD431C}" dt="2022-01-18T05:38:44.778" v="37" actId="1076"/>
          <ac:picMkLst>
            <pc:docMk/>
            <pc:sldMk cId="3364704387" sldId="439"/>
            <ac:picMk id="5" creationId="{8D3C907A-FDD6-4691-AB3B-F58A657CC777}"/>
          </ac:picMkLst>
        </pc:picChg>
        <pc:picChg chg="mod">
          <ac:chgData name="何路" userId="S::m09158023@o365.mcut.edu.tw::348fb45a-d8b2-4bea-b5b1-e0f2bea58a10" providerId="AD" clId="Web-{26B0B271-87AB-CD56-8C63-E68E58BD431C}" dt="2022-01-18T05:40:01.529" v="44" actId="1076"/>
          <ac:picMkLst>
            <pc:docMk/>
            <pc:sldMk cId="3364704387" sldId="439"/>
            <ac:picMk id="6" creationId="{0DB8BB35-87C4-4BE1-B146-C73C3A7EF481}"/>
          </ac:picMkLst>
        </pc:picChg>
        <pc:picChg chg="mod">
          <ac:chgData name="何路" userId="S::m09158023@o365.mcut.edu.tw::348fb45a-d8b2-4bea-b5b1-e0f2bea58a10" providerId="AD" clId="Web-{26B0B271-87AB-CD56-8C63-E68E58BD431C}" dt="2022-01-18T05:37:39.323" v="25" actId="14100"/>
          <ac:picMkLst>
            <pc:docMk/>
            <pc:sldMk cId="3364704387" sldId="439"/>
            <ac:picMk id="7" creationId="{C3C68326-5BFA-43B0-8B7B-352F99CDD304}"/>
          </ac:picMkLst>
        </pc:picChg>
        <pc:picChg chg="mod">
          <ac:chgData name="何路" userId="S::m09158023@o365.mcut.edu.tw::348fb45a-d8b2-4bea-b5b1-e0f2bea58a10" providerId="AD" clId="Web-{26B0B271-87AB-CD56-8C63-E68E58BD431C}" dt="2022-01-18T05:40:10.936" v="45" actId="1076"/>
          <ac:picMkLst>
            <pc:docMk/>
            <pc:sldMk cId="3364704387" sldId="439"/>
            <ac:picMk id="16" creationId="{A176F7B1-9DA1-4C14-B772-B81BF23057DA}"/>
          </ac:picMkLst>
        </pc:picChg>
        <pc:picChg chg="mod">
          <ac:chgData name="何路" userId="S::m09158023@o365.mcut.edu.tw::348fb45a-d8b2-4bea-b5b1-e0f2bea58a10" providerId="AD" clId="Web-{26B0B271-87AB-CD56-8C63-E68E58BD431C}" dt="2022-01-18T05:35:10.430" v="9" actId="14100"/>
          <ac:picMkLst>
            <pc:docMk/>
            <pc:sldMk cId="3364704387" sldId="439"/>
            <ac:picMk id="17" creationId="{438E9B5E-BE28-46A4-A094-FF8409B17826}"/>
          </ac:picMkLst>
        </pc:picChg>
        <pc:picChg chg="mod">
          <ac:chgData name="何路" userId="S::m09158023@o365.mcut.edu.tw::348fb45a-d8b2-4bea-b5b1-e0f2bea58a10" providerId="AD" clId="Web-{26B0B271-87AB-CD56-8C63-E68E58BD431C}" dt="2022-01-18T05:34:58.211" v="7" actId="14100"/>
          <ac:picMkLst>
            <pc:docMk/>
            <pc:sldMk cId="3364704387" sldId="439"/>
            <ac:picMk id="18" creationId="{15597009-BBCA-4768-A7F1-FAE2F0921E85}"/>
          </ac:picMkLst>
        </pc:picChg>
        <pc:picChg chg="mod">
          <ac:chgData name="何路" userId="S::m09158023@o365.mcut.edu.tw::348fb45a-d8b2-4bea-b5b1-e0f2bea58a10" providerId="AD" clId="Web-{26B0B271-87AB-CD56-8C63-E68E58BD431C}" dt="2022-01-18T05:35:07.320" v="8" actId="14100"/>
          <ac:picMkLst>
            <pc:docMk/>
            <pc:sldMk cId="3364704387" sldId="439"/>
            <ac:picMk id="20" creationId="{AFD9E7AF-475F-407B-9F80-B173FFC747F6}"/>
          </ac:picMkLst>
        </pc:picChg>
        <pc:picChg chg="mod">
          <ac:chgData name="何路" userId="S::m09158023@o365.mcut.edu.tw::348fb45a-d8b2-4bea-b5b1-e0f2bea58a10" providerId="AD" clId="Web-{26B0B271-87AB-CD56-8C63-E68E58BD431C}" dt="2022-01-18T05:34:44.288" v="5" actId="14100"/>
          <ac:picMkLst>
            <pc:docMk/>
            <pc:sldMk cId="3364704387" sldId="439"/>
            <ac:picMk id="23" creationId="{5DFE2B15-0B9F-4CF8-9ED7-E72BCBB7F9F4}"/>
          </ac:picMkLst>
        </pc:picChg>
      </pc:sldChg>
    </pc:docChg>
  </pc:docChgLst>
  <pc:docChgLst>
    <pc:chgData name="何路" userId="S::m09158023@o365.mcut.edu.tw::348fb45a-d8b2-4bea-b5b1-e0f2bea58a10" providerId="AD" clId="Web-{7836F832-E3E4-5A68-5238-040070716C18}"/>
    <pc:docChg chg="modSld">
      <pc:chgData name="何路" userId="S::m09158023@o365.mcut.edu.tw::348fb45a-d8b2-4bea-b5b1-e0f2bea58a10" providerId="AD" clId="Web-{7836F832-E3E4-5A68-5238-040070716C18}" dt="2022-01-20T02:12:58.023" v="14" actId="20577"/>
      <pc:docMkLst>
        <pc:docMk/>
      </pc:docMkLst>
      <pc:sldChg chg="modSp">
        <pc:chgData name="何路" userId="S::m09158023@o365.mcut.edu.tw::348fb45a-d8b2-4bea-b5b1-e0f2bea58a10" providerId="AD" clId="Web-{7836F832-E3E4-5A68-5238-040070716C18}" dt="2022-01-20T02:12:58.023" v="14" actId="20577"/>
        <pc:sldMkLst>
          <pc:docMk/>
          <pc:sldMk cId="4042462085" sldId="451"/>
        </pc:sldMkLst>
        <pc:spChg chg="mod">
          <ac:chgData name="何路" userId="S::m09158023@o365.mcut.edu.tw::348fb45a-d8b2-4bea-b5b1-e0f2bea58a10" providerId="AD" clId="Web-{7836F832-E3E4-5A68-5238-040070716C18}" dt="2022-01-20T02:12:58.023" v="14" actId="20577"/>
          <ac:spMkLst>
            <pc:docMk/>
            <pc:sldMk cId="4042462085" sldId="451"/>
            <ac:spMk id="4" creationId="{297F0067-9CE3-4DCE-993C-114273CCF699}"/>
          </ac:spMkLst>
        </pc:spChg>
      </pc:sldChg>
    </pc:docChg>
  </pc:docChgLst>
  <pc:docChgLst>
    <pc:chgData name="何路" userId="S::m09158023@o365.mcut.edu.tw::348fb45a-d8b2-4bea-b5b1-e0f2bea58a10" providerId="AD" clId="Web-{3DF363AB-3DCB-47ED-04D4-6675C0A5B006}"/>
    <pc:docChg chg="addSld delSld modSld sldOrd">
      <pc:chgData name="何路" userId="S::m09158023@o365.mcut.edu.tw::348fb45a-d8b2-4bea-b5b1-e0f2bea58a10" providerId="AD" clId="Web-{3DF363AB-3DCB-47ED-04D4-6675C0A5B006}" dt="2021-09-15T14:07:08.764" v="1296"/>
      <pc:docMkLst>
        <pc:docMk/>
      </pc:docMkLst>
      <pc:sldChg chg="addSp delSp modSp add mod replId modClrScheme chgLayout">
        <pc:chgData name="何路" userId="S::m09158023@o365.mcut.edu.tw::348fb45a-d8b2-4bea-b5b1-e0f2bea58a10" providerId="AD" clId="Web-{3DF363AB-3DCB-47ED-04D4-6675C0A5B006}" dt="2021-09-15T14:04:00.933" v="1268" actId="20577"/>
        <pc:sldMkLst>
          <pc:docMk/>
          <pc:sldMk cId="112121328" sldId="282"/>
        </pc:sldMkLst>
        <pc:spChg chg="add mod">
          <ac:chgData name="何路" userId="S::m09158023@o365.mcut.edu.tw::348fb45a-d8b2-4bea-b5b1-e0f2bea58a10" providerId="AD" clId="Web-{3DF363AB-3DCB-47ED-04D4-6675C0A5B006}" dt="2021-09-15T14:04:00.933" v="1268" actId="20577"/>
          <ac:spMkLst>
            <pc:docMk/>
            <pc:sldMk cId="112121328" sldId="282"/>
            <ac:spMk id="2" creationId="{61EED7CE-55A7-4032-B37D-F8420DCA0CFC}"/>
          </ac:spMkLst>
        </pc:spChg>
        <pc:spChg chg="del">
          <ac:chgData name="何路" userId="S::m09158023@o365.mcut.edu.tw::348fb45a-d8b2-4bea-b5b1-e0f2bea58a10" providerId="AD" clId="Web-{3DF363AB-3DCB-47ED-04D4-6675C0A5B006}" dt="2021-09-15T07:13:22.289" v="650"/>
          <ac:spMkLst>
            <pc:docMk/>
            <pc:sldMk cId="112121328" sldId="282"/>
            <ac:spMk id="2" creationId="{B02F6CA3-0427-4F6E-8880-0144A5467065}"/>
          </ac:spMkLst>
        </pc:spChg>
        <pc:spChg chg="del">
          <ac:chgData name="何路" userId="S::m09158023@o365.mcut.edu.tw::348fb45a-d8b2-4bea-b5b1-e0f2bea58a10" providerId="AD" clId="Web-{3DF363AB-3DCB-47ED-04D4-6675C0A5B006}" dt="2021-09-15T02:49:00.361" v="17"/>
          <ac:spMkLst>
            <pc:docMk/>
            <pc:sldMk cId="112121328" sldId="282"/>
            <ac:spMk id="3" creationId="{55D56BBA-2295-41E1-BE65-BEC836B506DD}"/>
          </ac:spMkLst>
        </pc:spChg>
        <pc:spChg chg="mod">
          <ac:chgData name="何路" userId="S::m09158023@o365.mcut.edu.tw::348fb45a-d8b2-4bea-b5b1-e0f2bea58a10" providerId="AD" clId="Web-{3DF363AB-3DCB-47ED-04D4-6675C0A5B006}" dt="2021-09-15T07:13:36.057" v="656" actId="1076"/>
          <ac:spMkLst>
            <pc:docMk/>
            <pc:sldMk cId="112121328" sldId="282"/>
            <ac:spMk id="4" creationId="{AE97A761-C93D-44F6-8C44-3F02EE56E322}"/>
          </ac:spMkLst>
        </pc:spChg>
        <pc:spChg chg="add del mod ord">
          <ac:chgData name="何路" userId="S::m09158023@o365.mcut.edu.tw::348fb45a-d8b2-4bea-b5b1-e0f2bea58a10" providerId="AD" clId="Web-{3DF363AB-3DCB-47ED-04D4-6675C0A5B006}" dt="2021-09-15T06:25:07.901" v="498"/>
          <ac:spMkLst>
            <pc:docMk/>
            <pc:sldMk cId="112121328" sldId="282"/>
            <ac:spMk id="5" creationId="{54D7A783-E1FE-4433-AE48-DB8AB71A7C72}"/>
          </ac:spMkLst>
        </pc:spChg>
        <pc:spChg chg="add mod">
          <ac:chgData name="何路" userId="S::m09158023@o365.mcut.edu.tw::348fb45a-d8b2-4bea-b5b1-e0f2bea58a10" providerId="AD" clId="Web-{3DF363AB-3DCB-47ED-04D4-6675C0A5B006}" dt="2021-09-15T07:13:36.118" v="657" actId="1076"/>
          <ac:spMkLst>
            <pc:docMk/>
            <pc:sldMk cId="112121328" sldId="282"/>
            <ac:spMk id="5" creationId="{5509C345-168B-4EC8-870F-278C7E37E0F9}"/>
          </ac:spMkLst>
        </pc:spChg>
        <pc:spChg chg="del">
          <ac:chgData name="何路" userId="S::m09158023@o365.mcut.edu.tw::348fb45a-d8b2-4bea-b5b1-e0f2bea58a10" providerId="AD" clId="Web-{3DF363AB-3DCB-47ED-04D4-6675C0A5B006}" dt="2021-09-15T02:48:58.377" v="16"/>
          <ac:spMkLst>
            <pc:docMk/>
            <pc:sldMk cId="112121328" sldId="282"/>
            <ac:spMk id="5" creationId="{6B54FBD7-B619-4785-ACA6-E0DBB770E5E4}"/>
          </ac:spMkLst>
        </pc:spChg>
        <pc:spChg chg="del">
          <ac:chgData name="何路" userId="S::m09158023@o365.mcut.edu.tw::348fb45a-d8b2-4bea-b5b1-e0f2bea58a10" providerId="AD" clId="Web-{3DF363AB-3DCB-47ED-04D4-6675C0A5B006}" dt="2021-09-15T02:48:55.767" v="15"/>
          <ac:spMkLst>
            <pc:docMk/>
            <pc:sldMk cId="112121328" sldId="282"/>
            <ac:spMk id="6" creationId="{48AA53CB-EE99-495E-904E-E3E1B1F51375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25:07.901" v="498"/>
          <ac:spMkLst>
            <pc:docMk/>
            <pc:sldMk cId="112121328" sldId="282"/>
            <ac:spMk id="6" creationId="{8C16BF6C-C916-4292-81F1-3949463BBF4C}"/>
          </ac:spMkLst>
        </pc:spChg>
        <pc:spChg chg="add del mod ord">
          <ac:chgData name="何路" userId="S::m09158023@o365.mcut.edu.tw::348fb45a-d8b2-4bea-b5b1-e0f2bea58a10" providerId="AD" clId="Web-{3DF363AB-3DCB-47ED-04D4-6675C0A5B006}" dt="2021-09-15T06:56:06.225" v="556"/>
          <ac:spMkLst>
            <pc:docMk/>
            <pc:sldMk cId="112121328" sldId="282"/>
            <ac:spMk id="6" creationId="{EFFFBF17-5043-48E7-8ED0-8E4432B31F80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56:06.225" v="556"/>
          <ac:spMkLst>
            <pc:docMk/>
            <pc:sldMk cId="112121328" sldId="282"/>
            <ac:spMk id="7" creationId="{01A4207A-166C-429A-B3E4-AD4102372564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25:07.901" v="498"/>
          <ac:spMkLst>
            <pc:docMk/>
            <pc:sldMk cId="112121328" sldId="282"/>
            <ac:spMk id="7" creationId="{966C004D-81FD-484F-902C-A9A8EAA405BC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56:06.225" v="556"/>
          <ac:spMkLst>
            <pc:docMk/>
            <pc:sldMk cId="112121328" sldId="282"/>
            <ac:spMk id="8" creationId="{2312C4E3-4CE8-4ADA-99B0-9E948D43F42E}"/>
          </ac:spMkLst>
        </pc:spChg>
        <pc:spChg chg="del">
          <ac:chgData name="何路" userId="S::m09158023@o365.mcut.edu.tw::348fb45a-d8b2-4bea-b5b1-e0f2bea58a10" providerId="AD" clId="Web-{3DF363AB-3DCB-47ED-04D4-6675C0A5B006}" dt="2021-09-15T02:48:55.767" v="14"/>
          <ac:spMkLst>
            <pc:docMk/>
            <pc:sldMk cId="112121328" sldId="282"/>
            <ac:spMk id="8" creationId="{6031CE30-29C9-40B8-9EAF-EB9F7DA11F07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25:07.901" v="498"/>
          <ac:spMkLst>
            <pc:docMk/>
            <pc:sldMk cId="112121328" sldId="282"/>
            <ac:spMk id="8" creationId="{7AEB157D-55DD-40EB-875D-A79EEA8158CF}"/>
          </ac:spMkLst>
        </pc:spChg>
        <pc:spChg chg="del mod">
          <ac:chgData name="何路" userId="S::m09158023@o365.mcut.edu.tw::348fb45a-d8b2-4bea-b5b1-e0f2bea58a10" providerId="AD" clId="Web-{3DF363AB-3DCB-47ED-04D4-6675C0A5B006}" dt="2021-09-15T02:49:03.392" v="20"/>
          <ac:spMkLst>
            <pc:docMk/>
            <pc:sldMk cId="112121328" sldId="282"/>
            <ac:spMk id="9" creationId="{2FE06747-797A-4466-A378-E63539D4A0AA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05:06.906" v="581"/>
          <ac:spMkLst>
            <pc:docMk/>
            <pc:sldMk cId="112121328" sldId="282"/>
            <ac:spMk id="9" creationId="{FEC8DAFD-E20F-49D1-9A42-30C53914BD53}"/>
          </ac:spMkLst>
        </pc:spChg>
        <pc:spChg chg="add mod">
          <ac:chgData name="何路" userId="S::m09158023@o365.mcut.edu.tw::348fb45a-d8b2-4bea-b5b1-e0f2bea58a10" providerId="AD" clId="Web-{3DF363AB-3DCB-47ED-04D4-6675C0A5B006}" dt="2021-09-15T07:13:36.211" v="658" actId="1076"/>
          <ac:spMkLst>
            <pc:docMk/>
            <pc:sldMk cId="112121328" sldId="282"/>
            <ac:spMk id="10" creationId="{C2691A85-D3B4-4D7F-A963-82A3AC9DD750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6:59:00.822" v="576"/>
          <ac:spMkLst>
            <pc:docMk/>
            <pc:sldMk cId="112121328" sldId="282"/>
            <ac:spMk id="11" creationId="{AF5BA82E-A4A1-43B7-B1DA-A6498817A615}"/>
          </ac:spMkLst>
        </pc:spChg>
        <pc:spChg chg="add mod">
          <ac:chgData name="何路" userId="S::m09158023@o365.mcut.edu.tw::348fb45a-d8b2-4bea-b5b1-e0f2bea58a10" providerId="AD" clId="Web-{3DF363AB-3DCB-47ED-04D4-6675C0A5B006}" dt="2021-09-15T07:14:51.025" v="709" actId="1076"/>
          <ac:spMkLst>
            <pc:docMk/>
            <pc:sldMk cId="112121328" sldId="282"/>
            <ac:spMk id="14" creationId="{7E708414-5E0E-4A41-90BF-B9A30FBA228B}"/>
          </ac:spMkLst>
        </pc:spChg>
        <pc:picChg chg="add del mod">
          <ac:chgData name="何路" userId="S::m09158023@o365.mcut.edu.tw::348fb45a-d8b2-4bea-b5b1-e0f2bea58a10" providerId="AD" clId="Web-{3DF363AB-3DCB-47ED-04D4-6675C0A5B006}" dt="2021-09-15T07:05:04.032" v="580"/>
          <ac:picMkLst>
            <pc:docMk/>
            <pc:sldMk cId="112121328" sldId="282"/>
            <ac:picMk id="3" creationId="{0FD38B82-3AA8-4E6C-9CB9-2E8E0AF98CCC}"/>
          </ac:picMkLst>
        </pc:picChg>
        <pc:picChg chg="add del mod">
          <ac:chgData name="何路" userId="S::m09158023@o365.mcut.edu.tw::348fb45a-d8b2-4bea-b5b1-e0f2bea58a10" providerId="AD" clId="Web-{3DF363AB-3DCB-47ED-04D4-6675C0A5B006}" dt="2021-09-15T03:12:11.949" v="393"/>
          <ac:picMkLst>
            <pc:docMk/>
            <pc:sldMk cId="112121328" sldId="282"/>
            <ac:picMk id="7" creationId="{2F2D7771-0722-4F97-941D-818B2540BA93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7:14:57.791" v="710" actId="1076"/>
          <ac:picMkLst>
            <pc:docMk/>
            <pc:sldMk cId="112121328" sldId="282"/>
            <ac:picMk id="12" creationId="{B023C8D0-EE79-4EA9-8BED-AB9045E385A4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7:13:52.305" v="664" actId="1076"/>
          <ac:picMkLst>
            <pc:docMk/>
            <pc:sldMk cId="112121328" sldId="282"/>
            <ac:picMk id="13" creationId="{A46BFA14-470A-40A6-B06C-D05CB0CAD6FB}"/>
          </ac:picMkLst>
        </pc:picChg>
      </pc:sldChg>
      <pc:sldChg chg="addSp modSp add del replId">
        <pc:chgData name="何路" userId="S::m09158023@o365.mcut.edu.tw::348fb45a-d8b2-4bea-b5b1-e0f2bea58a10" providerId="AD" clId="Web-{3DF363AB-3DCB-47ED-04D4-6675C0A5B006}" dt="2021-09-15T06:05:25.507" v="394"/>
        <pc:sldMkLst>
          <pc:docMk/>
          <pc:sldMk cId="61521499" sldId="283"/>
        </pc:sldMkLst>
        <pc:spChg chg="add mod">
          <ac:chgData name="何路" userId="S::m09158023@o365.mcut.edu.tw::348fb45a-d8b2-4bea-b5b1-e0f2bea58a10" providerId="AD" clId="Web-{3DF363AB-3DCB-47ED-04D4-6675C0A5B006}" dt="2021-09-15T02:52:00.677" v="78" actId="1076"/>
          <ac:spMkLst>
            <pc:docMk/>
            <pc:sldMk cId="61521499" sldId="283"/>
            <ac:spMk id="3" creationId="{0DA78F4D-73EA-4DEF-9EAC-C9F83D260026}"/>
          </ac:spMkLst>
        </pc:spChg>
        <pc:spChg chg="mod">
          <ac:chgData name="何路" userId="S::m09158023@o365.mcut.edu.tw::348fb45a-d8b2-4bea-b5b1-e0f2bea58a10" providerId="AD" clId="Web-{3DF363AB-3DCB-47ED-04D4-6675C0A5B006}" dt="2021-09-15T02:50:26.081" v="71" actId="20577"/>
          <ac:spMkLst>
            <pc:docMk/>
            <pc:sldMk cId="61521499" sldId="283"/>
            <ac:spMk id="4" creationId="{AE97A761-C93D-44F6-8C44-3F02EE56E322}"/>
          </ac:spMkLst>
        </pc:spChg>
        <pc:spChg chg="add mod">
          <ac:chgData name="何路" userId="S::m09158023@o365.mcut.edu.tw::348fb45a-d8b2-4bea-b5b1-e0f2bea58a10" providerId="AD" clId="Web-{3DF363AB-3DCB-47ED-04D4-6675C0A5B006}" dt="2021-09-15T02:54:51.102" v="107" actId="14100"/>
          <ac:spMkLst>
            <pc:docMk/>
            <pc:sldMk cId="61521499" sldId="283"/>
            <ac:spMk id="5" creationId="{655169C9-42FA-44CB-9201-AEE025D73881}"/>
          </ac:spMkLst>
        </pc:spChg>
        <pc:spChg chg="add mod">
          <ac:chgData name="何路" userId="S::m09158023@o365.mcut.edu.tw::348fb45a-d8b2-4bea-b5b1-e0f2bea58a10" providerId="AD" clId="Web-{3DF363AB-3DCB-47ED-04D4-6675C0A5B006}" dt="2021-09-15T02:54:48.789" v="106" actId="20577"/>
          <ac:spMkLst>
            <pc:docMk/>
            <pc:sldMk cId="61521499" sldId="283"/>
            <ac:spMk id="6" creationId="{158C474C-D31D-440D-9CFA-7512BCF265C5}"/>
          </ac:spMkLst>
        </pc:spChg>
        <pc:picChg chg="add mod">
          <ac:chgData name="何路" userId="S::m09158023@o365.mcut.edu.tw::348fb45a-d8b2-4bea-b5b1-e0f2bea58a10" providerId="AD" clId="Web-{3DF363AB-3DCB-47ED-04D4-6675C0A5B006}" dt="2021-09-15T02:55:13.196" v="108" actId="1076"/>
          <ac:picMkLst>
            <pc:docMk/>
            <pc:sldMk cId="61521499" sldId="283"/>
            <ac:picMk id="7" creationId="{1D5F3E27-7BA6-455F-B126-D5BE9B20A7C5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2:55:13.352" v="109" actId="1076"/>
          <ac:picMkLst>
            <pc:docMk/>
            <pc:sldMk cId="61521499" sldId="283"/>
            <ac:picMk id="8" creationId="{DB9D5A56-493A-49A2-97E3-86CB9D911F28}"/>
          </ac:picMkLst>
        </pc:picChg>
      </pc:sldChg>
      <pc:sldChg chg="addSp delSp modSp add del replId">
        <pc:chgData name="何路" userId="S::m09158023@o365.mcut.edu.tw::348fb45a-d8b2-4bea-b5b1-e0f2bea58a10" providerId="AD" clId="Web-{3DF363AB-3DCB-47ED-04D4-6675C0A5B006}" dt="2021-09-15T06:05:46.914" v="395"/>
        <pc:sldMkLst>
          <pc:docMk/>
          <pc:sldMk cId="1494279488" sldId="284"/>
        </pc:sldMkLst>
        <pc:spChg chg="del mod">
          <ac:chgData name="何路" userId="S::m09158023@o365.mcut.edu.tw::348fb45a-d8b2-4bea-b5b1-e0f2bea58a10" providerId="AD" clId="Web-{3DF363AB-3DCB-47ED-04D4-6675C0A5B006}" dt="2021-09-15T02:55:24.946" v="112"/>
          <ac:spMkLst>
            <pc:docMk/>
            <pc:sldMk cId="1494279488" sldId="284"/>
            <ac:spMk id="3" creationId="{0DA78F4D-73EA-4DEF-9EAC-C9F83D260026}"/>
          </ac:spMkLst>
        </pc:spChg>
        <pc:spChg chg="del">
          <ac:chgData name="何路" userId="S::m09158023@o365.mcut.edu.tw::348fb45a-d8b2-4bea-b5b1-e0f2bea58a10" providerId="AD" clId="Web-{3DF363AB-3DCB-47ED-04D4-6675C0A5B006}" dt="2021-09-15T02:55:26.462" v="115"/>
          <ac:spMkLst>
            <pc:docMk/>
            <pc:sldMk cId="1494279488" sldId="284"/>
            <ac:spMk id="5" creationId="{655169C9-42FA-44CB-9201-AEE025D73881}"/>
          </ac:spMkLst>
        </pc:spChg>
        <pc:spChg chg="del">
          <ac:chgData name="何路" userId="S::m09158023@o365.mcut.edu.tw::348fb45a-d8b2-4bea-b5b1-e0f2bea58a10" providerId="AD" clId="Web-{3DF363AB-3DCB-47ED-04D4-6675C0A5B006}" dt="2021-09-15T02:55:26.462" v="114"/>
          <ac:spMkLst>
            <pc:docMk/>
            <pc:sldMk cId="1494279488" sldId="284"/>
            <ac:spMk id="6" creationId="{158C474C-D31D-440D-9CFA-7512BCF265C5}"/>
          </ac:spMkLst>
        </pc:spChg>
        <pc:spChg chg="add mod">
          <ac:chgData name="何路" userId="S::m09158023@o365.mcut.edu.tw::348fb45a-d8b2-4bea-b5b1-e0f2bea58a10" providerId="AD" clId="Web-{3DF363AB-3DCB-47ED-04D4-6675C0A5B006}" dt="2021-09-15T02:56:06.244" v="121" actId="1076"/>
          <ac:spMkLst>
            <pc:docMk/>
            <pc:sldMk cId="1494279488" sldId="284"/>
            <ac:spMk id="9" creationId="{08208798-A71E-4583-88E0-72CB29A6081A}"/>
          </ac:spMkLst>
        </pc:spChg>
        <pc:spChg chg="add mod">
          <ac:chgData name="何路" userId="S::m09158023@o365.mcut.edu.tw::348fb45a-d8b2-4bea-b5b1-e0f2bea58a10" providerId="AD" clId="Web-{3DF363AB-3DCB-47ED-04D4-6675C0A5B006}" dt="2021-09-15T02:56:41.526" v="131" actId="1076"/>
          <ac:spMkLst>
            <pc:docMk/>
            <pc:sldMk cId="1494279488" sldId="284"/>
            <ac:spMk id="12" creationId="{51C15581-6CC5-4561-B40A-29BFCD24E670}"/>
          </ac:spMkLst>
        </pc:spChg>
        <pc:spChg chg="add mod">
          <ac:chgData name="何路" userId="S::m09158023@o365.mcut.edu.tw::348fb45a-d8b2-4bea-b5b1-e0f2bea58a10" providerId="AD" clId="Web-{3DF363AB-3DCB-47ED-04D4-6675C0A5B006}" dt="2021-09-15T02:57:02.417" v="139"/>
          <ac:spMkLst>
            <pc:docMk/>
            <pc:sldMk cId="1494279488" sldId="284"/>
            <ac:spMk id="13" creationId="{3FE565BB-C748-43BA-8950-21E46E655F10}"/>
          </ac:spMkLst>
        </pc:spChg>
        <pc:picChg chg="del">
          <ac:chgData name="何路" userId="S::m09158023@o365.mcut.edu.tw::348fb45a-d8b2-4bea-b5b1-e0f2bea58a10" providerId="AD" clId="Web-{3DF363AB-3DCB-47ED-04D4-6675C0A5B006}" dt="2021-09-15T02:55:27.321" v="116"/>
          <ac:picMkLst>
            <pc:docMk/>
            <pc:sldMk cId="1494279488" sldId="284"/>
            <ac:picMk id="7" creationId="{1D5F3E27-7BA6-455F-B126-D5BE9B20A7C5}"/>
          </ac:picMkLst>
        </pc:picChg>
        <pc:picChg chg="del">
          <ac:chgData name="何路" userId="S::m09158023@o365.mcut.edu.tw::348fb45a-d8b2-4bea-b5b1-e0f2bea58a10" providerId="AD" clId="Web-{3DF363AB-3DCB-47ED-04D4-6675C0A5B006}" dt="2021-09-15T02:55:26.462" v="113"/>
          <ac:picMkLst>
            <pc:docMk/>
            <pc:sldMk cId="1494279488" sldId="284"/>
            <ac:picMk id="8" creationId="{DB9D5A56-493A-49A2-97E3-86CB9D911F28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2:56:51.760" v="136" actId="1076"/>
          <ac:picMkLst>
            <pc:docMk/>
            <pc:sldMk cId="1494279488" sldId="284"/>
            <ac:picMk id="10" creationId="{BE2EE44E-F3A7-4509-9FEA-B6CA8DFE399D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2:56:56.245" v="137" actId="1076"/>
          <ac:picMkLst>
            <pc:docMk/>
            <pc:sldMk cId="1494279488" sldId="284"/>
            <ac:picMk id="11" creationId="{C0C2E24A-85EF-4330-803D-6948803CBC69}"/>
          </ac:picMkLst>
        </pc:picChg>
      </pc:sldChg>
      <pc:sldChg chg="addSp delSp modSp add del replId">
        <pc:chgData name="何路" userId="S::m09158023@o365.mcut.edu.tw::348fb45a-d8b2-4bea-b5b1-e0f2bea58a10" providerId="AD" clId="Web-{3DF363AB-3DCB-47ED-04D4-6675C0A5B006}" dt="2021-09-15T07:24:22.519" v="830"/>
        <pc:sldMkLst>
          <pc:docMk/>
          <pc:sldMk cId="304720723" sldId="285"/>
        </pc:sldMkLst>
        <pc:spChg chg="del">
          <ac:chgData name="何路" userId="S::m09158023@o365.mcut.edu.tw::348fb45a-d8b2-4bea-b5b1-e0f2bea58a10" providerId="AD" clId="Web-{3DF363AB-3DCB-47ED-04D4-6675C0A5B006}" dt="2021-09-15T07:15:02.791" v="711"/>
          <ac:spMkLst>
            <pc:docMk/>
            <pc:sldMk cId="304720723" sldId="285"/>
            <ac:spMk id="2" creationId="{B02F6CA3-0427-4F6E-8880-0144A5467065}"/>
          </ac:spMkLst>
        </pc:spChg>
        <pc:spChg chg="mod">
          <ac:chgData name="何路" userId="S::m09158023@o365.mcut.edu.tw::348fb45a-d8b2-4bea-b5b1-e0f2bea58a10" providerId="AD" clId="Web-{3DF363AB-3DCB-47ED-04D4-6675C0A5B006}" dt="2021-09-15T07:15:09.807" v="712" actId="1076"/>
          <ac:spMkLst>
            <pc:docMk/>
            <pc:sldMk cId="304720723" sldId="285"/>
            <ac:spMk id="4" creationId="{AE97A761-C93D-44F6-8C44-3F02EE56E322}"/>
          </ac:spMkLst>
        </pc:spChg>
        <pc:spChg chg="add mod">
          <ac:chgData name="何路" userId="S::m09158023@o365.mcut.edu.tw::348fb45a-d8b2-4bea-b5b1-e0f2bea58a10" providerId="AD" clId="Web-{3DF363AB-3DCB-47ED-04D4-6675C0A5B006}" dt="2021-09-15T07:15:09.885" v="716" actId="1076"/>
          <ac:spMkLst>
            <pc:docMk/>
            <pc:sldMk cId="304720723" sldId="285"/>
            <ac:spMk id="7" creationId="{4288E0C5-BDD5-45FE-B75D-DA85700F0ACC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21:57.376" v="811"/>
          <ac:spMkLst>
            <pc:docMk/>
            <pc:sldMk cId="304720723" sldId="285"/>
            <ac:spMk id="8" creationId="{E8107AB5-2945-4D76-8316-3FD2BE04F1B3}"/>
          </ac:spMkLst>
        </pc:spChg>
        <pc:spChg chg="del">
          <ac:chgData name="何路" userId="S::m09158023@o365.mcut.edu.tw::348fb45a-d8b2-4bea-b5b1-e0f2bea58a10" providerId="AD" clId="Web-{3DF363AB-3DCB-47ED-04D4-6675C0A5B006}" dt="2021-09-15T02:57:14.636" v="144"/>
          <ac:spMkLst>
            <pc:docMk/>
            <pc:sldMk cId="304720723" sldId="285"/>
            <ac:spMk id="9" creationId="{08208798-A71E-4583-88E0-72CB29A6081A}"/>
          </ac:spMkLst>
        </pc:spChg>
        <pc:spChg chg="del">
          <ac:chgData name="何路" userId="S::m09158023@o365.mcut.edu.tw::348fb45a-d8b2-4bea-b5b1-e0f2bea58a10" providerId="AD" clId="Web-{3DF363AB-3DCB-47ED-04D4-6675C0A5B006}" dt="2021-09-15T02:57:12.932" v="142"/>
          <ac:spMkLst>
            <pc:docMk/>
            <pc:sldMk cId="304720723" sldId="285"/>
            <ac:spMk id="12" creationId="{51C15581-6CC5-4561-B40A-29BFCD24E670}"/>
          </ac:spMkLst>
        </pc:spChg>
        <pc:spChg chg="del">
          <ac:chgData name="何路" userId="S::m09158023@o365.mcut.edu.tw::348fb45a-d8b2-4bea-b5b1-e0f2bea58a10" providerId="AD" clId="Web-{3DF363AB-3DCB-47ED-04D4-6675C0A5B006}" dt="2021-09-15T02:57:12.932" v="141"/>
          <ac:spMkLst>
            <pc:docMk/>
            <pc:sldMk cId="304720723" sldId="285"/>
            <ac:spMk id="13" creationId="{3FE565BB-C748-43BA-8950-21E46E655F10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21:55.657" v="810"/>
          <ac:spMkLst>
            <pc:docMk/>
            <pc:sldMk cId="304720723" sldId="285"/>
            <ac:spMk id="14" creationId="{BF58A417-A52E-4D49-8517-5347880A2462}"/>
          </ac:spMkLst>
        </pc:spChg>
        <pc:spChg chg="add mod">
          <ac:chgData name="何路" userId="S::m09158023@o365.mcut.edu.tw::348fb45a-d8b2-4bea-b5b1-e0f2bea58a10" providerId="AD" clId="Web-{3DF363AB-3DCB-47ED-04D4-6675C0A5B006}" dt="2021-09-15T07:22:06.970" v="814" actId="14100"/>
          <ac:spMkLst>
            <pc:docMk/>
            <pc:sldMk cId="304720723" sldId="285"/>
            <ac:spMk id="15" creationId="{DBE0CFA0-42E2-4104-B9F7-C8AB0B0020B2}"/>
          </ac:spMkLst>
        </pc:spChg>
        <pc:spChg chg="add mod">
          <ac:chgData name="何路" userId="S::m09158023@o365.mcut.edu.tw::348fb45a-d8b2-4bea-b5b1-e0f2bea58a10" providerId="AD" clId="Web-{3DF363AB-3DCB-47ED-04D4-6675C0A5B006}" dt="2021-09-15T07:22:12.626" v="817" actId="14100"/>
          <ac:spMkLst>
            <pc:docMk/>
            <pc:sldMk cId="304720723" sldId="285"/>
            <ac:spMk id="16" creationId="{F9E3D284-593E-4557-B233-D080BED42EC7}"/>
          </ac:spMkLst>
        </pc:spChg>
        <pc:spChg chg="add mod">
          <ac:chgData name="何路" userId="S::m09158023@o365.mcut.edu.tw::348fb45a-d8b2-4bea-b5b1-e0f2bea58a10" providerId="AD" clId="Web-{3DF363AB-3DCB-47ED-04D4-6675C0A5B006}" dt="2021-09-15T07:22:19.079" v="820" actId="14100"/>
          <ac:spMkLst>
            <pc:docMk/>
            <pc:sldMk cId="304720723" sldId="285"/>
            <ac:spMk id="17" creationId="{86735FB8-2C05-42BA-BA12-EB9D0D8F7F2E}"/>
          </ac:spMkLst>
        </pc:spChg>
        <pc:picChg chg="add del mod">
          <ac:chgData name="何路" userId="S::m09158023@o365.mcut.edu.tw::348fb45a-d8b2-4bea-b5b1-e0f2bea58a10" providerId="AD" clId="Web-{3DF363AB-3DCB-47ED-04D4-6675C0A5B006}" dt="2021-09-15T07:21:47.485" v="807"/>
          <ac:picMkLst>
            <pc:docMk/>
            <pc:sldMk cId="304720723" sldId="285"/>
            <ac:picMk id="3" creationId="{D8E38C66-6111-461C-B109-F54A9FBB7474}"/>
          </ac:picMkLst>
        </pc:picChg>
        <pc:picChg chg="add del mod">
          <ac:chgData name="何路" userId="S::m09158023@o365.mcut.edu.tw::348fb45a-d8b2-4bea-b5b1-e0f2bea58a10" providerId="AD" clId="Web-{3DF363AB-3DCB-47ED-04D4-6675C0A5B006}" dt="2021-09-15T07:21:50.016" v="808"/>
          <ac:picMkLst>
            <pc:docMk/>
            <pc:sldMk cId="304720723" sldId="285"/>
            <ac:picMk id="5" creationId="{19D28458-D4BA-4E9C-B991-03ED68759665}"/>
          </ac:picMkLst>
        </pc:picChg>
        <pc:picChg chg="add del mod">
          <ac:chgData name="何路" userId="S::m09158023@o365.mcut.edu.tw::348fb45a-d8b2-4bea-b5b1-e0f2bea58a10" providerId="AD" clId="Web-{3DF363AB-3DCB-47ED-04D4-6675C0A5B006}" dt="2021-09-15T07:21:51.329" v="809"/>
          <ac:picMkLst>
            <pc:docMk/>
            <pc:sldMk cId="304720723" sldId="285"/>
            <ac:picMk id="6" creationId="{559EBD62-3CBA-48C6-8FC7-DDFFC208AEB5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7:22:29.611" v="823" actId="1076"/>
          <ac:picMkLst>
            <pc:docMk/>
            <pc:sldMk cId="304720723" sldId="285"/>
            <ac:picMk id="9" creationId="{7D159296-B49C-4A5B-BE63-80BC95918EEE}"/>
          </ac:picMkLst>
        </pc:picChg>
        <pc:picChg chg="add del mod">
          <ac:chgData name="何路" userId="S::m09158023@o365.mcut.edu.tw::348fb45a-d8b2-4bea-b5b1-e0f2bea58a10" providerId="AD" clId="Web-{3DF363AB-3DCB-47ED-04D4-6675C0A5B006}" dt="2021-09-15T07:22:34.127" v="825"/>
          <ac:picMkLst>
            <pc:docMk/>
            <pc:sldMk cId="304720723" sldId="285"/>
            <ac:picMk id="10" creationId="{267656CD-3C7A-4E95-8C4F-B0E00208DE65}"/>
          </ac:picMkLst>
        </pc:picChg>
        <pc:picChg chg="del">
          <ac:chgData name="何路" userId="S::m09158023@o365.mcut.edu.tw::348fb45a-d8b2-4bea-b5b1-e0f2bea58a10" providerId="AD" clId="Web-{3DF363AB-3DCB-47ED-04D4-6675C0A5B006}" dt="2021-09-15T02:57:12.932" v="143"/>
          <ac:picMkLst>
            <pc:docMk/>
            <pc:sldMk cId="304720723" sldId="285"/>
            <ac:picMk id="10" creationId="{BE2EE44E-F3A7-4509-9FEA-B6CA8DFE399D}"/>
          </ac:picMkLst>
        </pc:picChg>
        <pc:picChg chg="add mod">
          <ac:chgData name="何路" userId="S::m09158023@o365.mcut.edu.tw::348fb45a-d8b2-4bea-b5b1-e0f2bea58a10" providerId="AD" clId="Web-{3DF363AB-3DCB-47ED-04D4-6675C0A5B006}" dt="2021-09-15T07:23:41.706" v="829" actId="14100"/>
          <ac:picMkLst>
            <pc:docMk/>
            <pc:sldMk cId="304720723" sldId="285"/>
            <ac:picMk id="11" creationId="{03538494-B92C-464C-A8E6-19F5474C0E78}"/>
          </ac:picMkLst>
        </pc:picChg>
        <pc:picChg chg="del">
          <ac:chgData name="何路" userId="S::m09158023@o365.mcut.edu.tw::348fb45a-d8b2-4bea-b5b1-e0f2bea58a10" providerId="AD" clId="Web-{3DF363AB-3DCB-47ED-04D4-6675C0A5B006}" dt="2021-09-15T02:57:15.698" v="145"/>
          <ac:picMkLst>
            <pc:docMk/>
            <pc:sldMk cId="304720723" sldId="285"/>
            <ac:picMk id="11" creationId="{C0C2E24A-85EF-4330-803D-6948803CBC69}"/>
          </ac:picMkLst>
        </pc:picChg>
      </pc:sldChg>
      <pc:sldChg chg="addSp delSp modSp add del replId">
        <pc:chgData name="何路" userId="S::m09158023@o365.mcut.edu.tw::348fb45a-d8b2-4bea-b5b1-e0f2bea58a10" providerId="AD" clId="Web-{3DF363AB-3DCB-47ED-04D4-6675C0A5B006}" dt="2021-09-15T13:46:01.196" v="1185"/>
        <pc:sldMkLst>
          <pc:docMk/>
          <pc:sldMk cId="2021596683" sldId="286"/>
        </pc:sldMkLst>
        <pc:spChg chg="del mod">
          <ac:chgData name="何路" userId="S::m09158023@o365.mcut.edu.tw::348fb45a-d8b2-4bea-b5b1-e0f2bea58a10" providerId="AD" clId="Web-{3DF363AB-3DCB-47ED-04D4-6675C0A5B006}" dt="2021-09-15T07:15:35.996" v="728"/>
          <ac:spMkLst>
            <pc:docMk/>
            <pc:sldMk cId="2021596683" sldId="286"/>
            <ac:spMk id="2" creationId="{B02F6CA3-0427-4F6E-8880-0144A5467065}"/>
          </ac:spMkLst>
        </pc:spChg>
        <pc:spChg chg="mod">
          <ac:chgData name="何路" userId="S::m09158023@o365.mcut.edu.tw::348fb45a-d8b2-4bea-b5b1-e0f2bea58a10" providerId="AD" clId="Web-{3DF363AB-3DCB-47ED-04D4-6675C0A5B006}" dt="2021-09-15T07:15:47.120" v="736" actId="1076"/>
          <ac:spMkLst>
            <pc:docMk/>
            <pc:sldMk cId="2021596683" sldId="286"/>
            <ac:spMk id="4" creationId="{AE97A761-C93D-44F6-8C44-3F02EE56E322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34:44.495" v="1087"/>
          <ac:spMkLst>
            <pc:docMk/>
            <pc:sldMk cId="2021596683" sldId="286"/>
            <ac:spMk id="6" creationId="{6DC19704-715B-4927-BB36-D907A35ABCC0}"/>
          </ac:spMkLst>
        </pc:spChg>
        <pc:spChg chg="del">
          <ac:chgData name="何路" userId="S::m09158023@o365.mcut.edu.tw::348fb45a-d8b2-4bea-b5b1-e0f2bea58a10" providerId="AD" clId="Web-{3DF363AB-3DCB-47ED-04D4-6675C0A5B006}" dt="2021-09-15T03:05:50.645" v="256"/>
          <ac:spMkLst>
            <pc:docMk/>
            <pc:sldMk cId="2021596683" sldId="286"/>
            <ac:spMk id="7" creationId="{4288E0C5-BDD5-45FE-B75D-DA85700F0ACC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34:46.683" v="1088"/>
          <ac:spMkLst>
            <pc:docMk/>
            <pc:sldMk cId="2021596683" sldId="286"/>
            <ac:spMk id="7" creationId="{7DDA2AE0-79C5-4EAB-9486-0B5247873FCE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27:45.830" v="1072"/>
          <ac:spMkLst>
            <pc:docMk/>
            <pc:sldMk cId="2021596683" sldId="286"/>
            <ac:spMk id="8" creationId="{5089372D-121A-413B-844D-43A04CFB933A}"/>
          </ac:spMkLst>
        </pc:spChg>
        <pc:spChg chg="del">
          <ac:chgData name="何路" userId="S::m09158023@o365.mcut.edu.tw::348fb45a-d8b2-4bea-b5b1-e0f2bea58a10" providerId="AD" clId="Web-{3DF363AB-3DCB-47ED-04D4-6675C0A5B006}" dt="2021-09-15T03:05:56.504" v="261"/>
          <ac:spMkLst>
            <pc:docMk/>
            <pc:sldMk cId="2021596683" sldId="286"/>
            <ac:spMk id="8" creationId="{E8107AB5-2945-4D76-8316-3FD2BE04F1B3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34:46.683" v="1089"/>
          <ac:spMkLst>
            <pc:docMk/>
            <pc:sldMk cId="2021596683" sldId="286"/>
            <ac:spMk id="10" creationId="{5D7D2611-E0F9-4B21-A0A5-D23D71953BA2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3:08:22.335" v="317"/>
          <ac:spMkLst>
            <pc:docMk/>
            <pc:sldMk cId="2021596683" sldId="286"/>
            <ac:spMk id="11" creationId="{C245C424-483F-4718-95CB-2C4F1CAC2A0E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34:48.011" v="1090"/>
          <ac:spMkLst>
            <pc:docMk/>
            <pc:sldMk cId="2021596683" sldId="286"/>
            <ac:spMk id="12" creationId="{28E4DB23-B608-4BCF-9A37-84E12E2FD159}"/>
          </ac:spMkLst>
        </pc:spChg>
        <pc:spChg chg="del">
          <ac:chgData name="何路" userId="S::m09158023@o365.mcut.edu.tw::348fb45a-d8b2-4bea-b5b1-e0f2bea58a10" providerId="AD" clId="Web-{3DF363AB-3DCB-47ED-04D4-6675C0A5B006}" dt="2021-09-15T03:05:50.629" v="255"/>
          <ac:spMkLst>
            <pc:docMk/>
            <pc:sldMk cId="2021596683" sldId="286"/>
            <ac:spMk id="14" creationId="{BF58A417-A52E-4D49-8517-5347880A2462}"/>
          </ac:spMkLst>
        </pc:spChg>
        <pc:spChg chg="del">
          <ac:chgData name="何路" userId="S::m09158023@o365.mcut.edu.tw::348fb45a-d8b2-4bea-b5b1-e0f2bea58a10" providerId="AD" clId="Web-{3DF363AB-3DCB-47ED-04D4-6675C0A5B006}" dt="2021-09-15T03:05:50.629" v="254"/>
          <ac:spMkLst>
            <pc:docMk/>
            <pc:sldMk cId="2021596683" sldId="286"/>
            <ac:spMk id="15" creationId="{DBE0CFA0-42E2-4104-B9F7-C8AB0B0020B2}"/>
          </ac:spMkLst>
        </pc:spChg>
        <pc:spChg chg="del">
          <ac:chgData name="何路" userId="S::m09158023@o365.mcut.edu.tw::348fb45a-d8b2-4bea-b5b1-e0f2bea58a10" providerId="AD" clId="Web-{3DF363AB-3DCB-47ED-04D4-6675C0A5B006}" dt="2021-09-15T03:05:50.629" v="253"/>
          <ac:spMkLst>
            <pc:docMk/>
            <pc:sldMk cId="2021596683" sldId="286"/>
            <ac:spMk id="16" creationId="{F9E3D284-593E-4557-B233-D080BED42EC7}"/>
          </ac:spMkLst>
        </pc:spChg>
        <pc:spChg chg="del">
          <ac:chgData name="何路" userId="S::m09158023@o365.mcut.edu.tw::348fb45a-d8b2-4bea-b5b1-e0f2bea58a10" providerId="AD" clId="Web-{3DF363AB-3DCB-47ED-04D4-6675C0A5B006}" dt="2021-09-15T03:05:50.629" v="252"/>
          <ac:spMkLst>
            <pc:docMk/>
            <pc:sldMk cId="2021596683" sldId="286"/>
            <ac:spMk id="17" creationId="{86735FB8-2C05-42BA-BA12-EB9D0D8F7F2E}"/>
          </ac:spMkLst>
        </pc:spChg>
        <pc:picChg chg="add mod">
          <ac:chgData name="何路" userId="S::m09158023@o365.mcut.edu.tw::348fb45a-d8b2-4bea-b5b1-e0f2bea58a10" providerId="AD" clId="Web-{3DF363AB-3DCB-47ED-04D4-6675C0A5B006}" dt="2021-09-15T08:33:27.915" v="1082" actId="14100"/>
          <ac:picMkLst>
            <pc:docMk/>
            <pc:sldMk cId="2021596683" sldId="286"/>
            <ac:picMk id="2" creationId="{3C0D40BC-1A7C-47DF-A462-1A1EB9022C84}"/>
          </ac:picMkLst>
        </pc:picChg>
        <pc:picChg chg="add del mod modCrop">
          <ac:chgData name="何路" userId="S::m09158023@o365.mcut.edu.tw::348fb45a-d8b2-4bea-b5b1-e0f2bea58a10" providerId="AD" clId="Web-{3DF363AB-3DCB-47ED-04D4-6675C0A5B006}" dt="2021-09-15T08:32:08.148" v="1075"/>
          <ac:picMkLst>
            <pc:docMk/>
            <pc:sldMk cId="2021596683" sldId="286"/>
            <ac:picMk id="3" creationId="{A4409C50-AB1C-4FF9-AF65-EBC62BD64293}"/>
          </ac:picMkLst>
        </pc:picChg>
        <pc:picChg chg="del">
          <ac:chgData name="何路" userId="S::m09158023@o365.mcut.edu.tw::348fb45a-d8b2-4bea-b5b1-e0f2bea58a10" providerId="AD" clId="Web-{3DF363AB-3DCB-47ED-04D4-6675C0A5B006}" dt="2021-09-15T03:05:50.645" v="258"/>
          <ac:picMkLst>
            <pc:docMk/>
            <pc:sldMk cId="2021596683" sldId="286"/>
            <ac:picMk id="3" creationId="{D8E38C66-6111-461C-B109-F54A9FBB7474}"/>
          </ac:picMkLst>
        </pc:picChg>
        <pc:picChg chg="del">
          <ac:chgData name="何路" userId="S::m09158023@o365.mcut.edu.tw::348fb45a-d8b2-4bea-b5b1-e0f2bea58a10" providerId="AD" clId="Web-{3DF363AB-3DCB-47ED-04D4-6675C0A5B006}" dt="2021-09-15T03:05:50.645" v="257"/>
          <ac:picMkLst>
            <pc:docMk/>
            <pc:sldMk cId="2021596683" sldId="286"/>
            <ac:picMk id="5" creationId="{19D28458-D4BA-4E9C-B991-03ED68759665}"/>
          </ac:picMkLst>
        </pc:picChg>
        <pc:picChg chg="add del mod modCrop">
          <ac:chgData name="何路" userId="S::m09158023@o365.mcut.edu.tw::348fb45a-d8b2-4bea-b5b1-e0f2bea58a10" providerId="AD" clId="Web-{3DF363AB-3DCB-47ED-04D4-6675C0A5B006}" dt="2021-09-15T08:32:07.898" v="1074"/>
          <ac:picMkLst>
            <pc:docMk/>
            <pc:sldMk cId="2021596683" sldId="286"/>
            <ac:picMk id="5" creationId="{9F5DC1DF-FA9B-4161-B6EE-7953618DED6E}"/>
          </ac:picMkLst>
        </pc:picChg>
        <pc:picChg chg="del mod">
          <ac:chgData name="何路" userId="S::m09158023@o365.mcut.edu.tw::348fb45a-d8b2-4bea-b5b1-e0f2bea58a10" providerId="AD" clId="Web-{3DF363AB-3DCB-47ED-04D4-6675C0A5B006}" dt="2021-09-15T03:05:55.004" v="260"/>
          <ac:picMkLst>
            <pc:docMk/>
            <pc:sldMk cId="2021596683" sldId="286"/>
            <ac:picMk id="6" creationId="{559EBD62-3CBA-48C6-8FC7-DDFFC208AEB5}"/>
          </ac:picMkLst>
        </pc:picChg>
        <pc:picChg chg="add del mod modCrop">
          <ac:chgData name="何路" userId="S::m09158023@o365.mcut.edu.tw::348fb45a-d8b2-4bea-b5b1-e0f2bea58a10" providerId="AD" clId="Web-{3DF363AB-3DCB-47ED-04D4-6675C0A5B006}" dt="2021-09-15T06:07:36.728" v="420"/>
          <ac:picMkLst>
            <pc:docMk/>
            <pc:sldMk cId="2021596683" sldId="286"/>
            <ac:picMk id="9" creationId="{96C374E6-9102-4B4D-97DD-F2878A50BBF1}"/>
          </ac:picMkLst>
        </pc:picChg>
        <pc:picChg chg="mod">
          <ac:chgData name="何路" userId="S::m09158023@o365.mcut.edu.tw::348fb45a-d8b2-4bea-b5b1-e0f2bea58a10" providerId="AD" clId="Web-{3DF363AB-3DCB-47ED-04D4-6675C0A5B006}" dt="2021-09-15T07:18:25.435" v="779" actId="1076"/>
          <ac:picMkLst>
            <pc:docMk/>
            <pc:sldMk cId="2021596683" sldId="286"/>
            <ac:picMk id="145" creationId="{00000000-0000-0000-0000-000000000000}"/>
          </ac:picMkLst>
        </pc:picChg>
      </pc:sldChg>
      <pc:sldChg chg="addSp delSp modSp add ord replId">
        <pc:chgData name="何路" userId="S::m09158023@o365.mcut.edu.tw::348fb45a-d8b2-4bea-b5b1-e0f2bea58a10" providerId="AD" clId="Web-{3DF363AB-3DCB-47ED-04D4-6675C0A5B006}" dt="2021-09-15T14:04:17.714" v="1270" actId="20577"/>
        <pc:sldMkLst>
          <pc:docMk/>
          <pc:sldMk cId="1462505152" sldId="287"/>
        </pc:sldMkLst>
        <pc:spChg chg="add del">
          <ac:chgData name="何路" userId="S::m09158023@o365.mcut.edu.tw::348fb45a-d8b2-4bea-b5b1-e0f2bea58a10" providerId="AD" clId="Web-{3DF363AB-3DCB-47ED-04D4-6675C0A5B006}" dt="2021-09-15T07:59:25.216" v="928"/>
          <ac:spMkLst>
            <pc:docMk/>
            <pc:sldMk cId="1462505152" sldId="287"/>
            <ac:spMk id="2" creationId="{B02F6CA3-0427-4F6E-8880-0144A5467065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479" v="1196" actId="1076"/>
          <ac:spMkLst>
            <pc:docMk/>
            <pc:sldMk cId="1462505152" sldId="287"/>
            <ac:spMk id="3" creationId="{29F242E4-44AA-4627-98E5-3E9A5B3BB92A}"/>
          </ac:spMkLst>
        </pc:spChg>
        <pc:spChg chg="mod">
          <ac:chgData name="何路" userId="S::m09158023@o365.mcut.edu.tw::348fb45a-d8b2-4bea-b5b1-e0f2bea58a10" providerId="AD" clId="Web-{3DF363AB-3DCB-47ED-04D4-6675C0A5B006}" dt="2021-09-15T08:09:25.025" v="1001" actId="14100"/>
          <ac:spMkLst>
            <pc:docMk/>
            <pc:sldMk cId="1462505152" sldId="287"/>
            <ac:spMk id="4" creationId="{AE97A761-C93D-44F6-8C44-3F02EE56E322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49:25.953" v="836"/>
          <ac:spMkLst>
            <pc:docMk/>
            <pc:sldMk cId="1462505152" sldId="287"/>
            <ac:spMk id="5" creationId="{C7903103-3FB1-4E3E-A162-91BC88F13290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52:12.675" v="844"/>
          <ac:spMkLst>
            <pc:docMk/>
            <pc:sldMk cId="1462505152" sldId="287"/>
            <ac:spMk id="6" creationId="{6DEF179D-B61B-4922-8748-FA174307A88D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54:19.037" v="850"/>
          <ac:spMkLst>
            <pc:docMk/>
            <pc:sldMk cId="1462505152" sldId="287"/>
            <ac:spMk id="7" creationId="{3134F072-E303-4F14-80CE-F09C5B5FAD9D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494" v="1197" actId="1076"/>
          <ac:spMkLst>
            <pc:docMk/>
            <pc:sldMk cId="1462505152" sldId="287"/>
            <ac:spMk id="8" creationId="{8BE391DB-2E4F-4901-B770-AE12DF6C1C5E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494" v="1198" actId="1076"/>
          <ac:spMkLst>
            <pc:docMk/>
            <pc:sldMk cId="1462505152" sldId="287"/>
            <ac:spMk id="10" creationId="{4A3D458F-2267-4231-B403-1650EEC112AE}"/>
          </ac:spMkLst>
        </pc:spChg>
        <pc:spChg chg="del">
          <ac:chgData name="何路" userId="S::m09158023@o365.mcut.edu.tw::348fb45a-d8b2-4bea-b5b1-e0f2bea58a10" providerId="AD" clId="Web-{3DF363AB-3DCB-47ED-04D4-6675C0A5B006}" dt="2021-09-15T06:08:52.901" v="436"/>
          <ac:spMkLst>
            <pc:docMk/>
            <pc:sldMk cId="1462505152" sldId="287"/>
            <ac:spMk id="10" creationId="{5D7D2611-E0F9-4B21-A0A5-D23D71953BA2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494" v="1199" actId="1076"/>
          <ac:spMkLst>
            <pc:docMk/>
            <pc:sldMk cId="1462505152" sldId="287"/>
            <ac:spMk id="11" creationId="{B631B59F-A11A-4374-845F-ACC9B5041A17}"/>
          </ac:spMkLst>
        </pc:spChg>
        <pc:spChg chg="del">
          <ac:chgData name="何路" userId="S::m09158023@o365.mcut.edu.tw::348fb45a-d8b2-4bea-b5b1-e0f2bea58a10" providerId="AD" clId="Web-{3DF363AB-3DCB-47ED-04D4-6675C0A5B006}" dt="2021-09-15T06:08:53.558" v="437"/>
          <ac:spMkLst>
            <pc:docMk/>
            <pc:sldMk cId="1462505152" sldId="287"/>
            <ac:spMk id="12" creationId="{28E4DB23-B608-4BCF-9A37-84E12E2FD159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526" v="1202" actId="1076"/>
          <ac:spMkLst>
            <pc:docMk/>
            <pc:sldMk cId="1462505152" sldId="287"/>
            <ac:spMk id="14" creationId="{ABBFC2FD-4377-4BFE-85CD-39FE562D73C7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7:58:02.292" v="912"/>
          <ac:spMkLst>
            <pc:docMk/>
            <pc:sldMk cId="1462505152" sldId="287"/>
            <ac:spMk id="16" creationId="{6227974A-92CB-456E-93C1-9F4EF34B7803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8:08:37.634" v="983"/>
          <ac:spMkLst>
            <pc:docMk/>
            <pc:sldMk cId="1462505152" sldId="287"/>
            <ac:spMk id="17" creationId="{D9548C3C-7B0D-454B-9D69-FFC3B2055075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7.526" v="1203" actId="1076"/>
          <ac:spMkLst>
            <pc:docMk/>
            <pc:sldMk cId="1462505152" sldId="287"/>
            <ac:spMk id="18" creationId="{F32EC93D-8826-4202-BA37-32811A9FA217}"/>
          </ac:spMkLst>
        </pc:spChg>
        <pc:spChg chg="add mod">
          <ac:chgData name="何路" userId="S::m09158023@o365.mcut.edu.tw::348fb45a-d8b2-4bea-b5b1-e0f2bea58a10" providerId="AD" clId="Web-{3DF363AB-3DCB-47ED-04D4-6675C0A5B006}" dt="2021-09-15T14:04:17.714" v="1270" actId="20577"/>
          <ac:spMkLst>
            <pc:docMk/>
            <pc:sldMk cId="1462505152" sldId="287"/>
            <ac:spMk id="19" creationId="{168ED002-2501-449E-AABB-B717EEBF74C3}"/>
          </ac:spMkLst>
        </pc:spChg>
        <pc:spChg chg="add mod">
          <ac:chgData name="何路" userId="S::m09158023@o365.mcut.edu.tw::348fb45a-d8b2-4bea-b5b1-e0f2bea58a10" providerId="AD" clId="Web-{3DF363AB-3DCB-47ED-04D4-6675C0A5B006}" dt="2021-09-15T13:47:30.776" v="1195" actId="1076"/>
          <ac:spMkLst>
            <pc:docMk/>
            <pc:sldMk cId="1462505152" sldId="287"/>
            <ac:spMk id="20" creationId="{3C69F413-6E80-4192-A19C-6DBC771BE714}"/>
          </ac:spMkLst>
        </pc:spChg>
        <pc:picChg chg="del">
          <ac:chgData name="何路" userId="S::m09158023@o365.mcut.edu.tw::348fb45a-d8b2-4bea-b5b1-e0f2bea58a10" providerId="AD" clId="Web-{3DF363AB-3DCB-47ED-04D4-6675C0A5B006}" dt="2021-09-15T06:08:52.495" v="435"/>
          <ac:picMkLst>
            <pc:docMk/>
            <pc:sldMk cId="1462505152" sldId="287"/>
            <ac:picMk id="3" creationId="{A4409C50-AB1C-4FF9-AF65-EBC62BD64293}"/>
          </ac:picMkLst>
        </pc:picChg>
        <pc:picChg chg="add del mod">
          <ac:chgData name="何路" userId="S::m09158023@o365.mcut.edu.tw::348fb45a-d8b2-4bea-b5b1-e0f2bea58a10" providerId="AD" clId="Web-{3DF363AB-3DCB-47ED-04D4-6675C0A5B006}" dt="2021-09-15T08:18:20.224" v="1071"/>
          <ac:picMkLst>
            <pc:docMk/>
            <pc:sldMk cId="1462505152" sldId="287"/>
            <ac:picMk id="21" creationId="{7E502E0A-EB35-402E-8E71-B740341870D9}"/>
          </ac:picMkLst>
        </pc:picChg>
        <pc:cxnChg chg="add del mod">
          <ac:chgData name="何路" userId="S::m09158023@o365.mcut.edu.tw::348fb45a-d8b2-4bea-b5b1-e0f2bea58a10" providerId="AD" clId="Web-{3DF363AB-3DCB-47ED-04D4-6675C0A5B006}" dt="2021-09-15T07:55:24.539" v="874"/>
          <ac:cxnSpMkLst>
            <pc:docMk/>
            <pc:sldMk cId="1462505152" sldId="287"/>
            <ac:cxnSpMk id="9" creationId="{C108F1CE-371F-4424-A951-E369A163B6E7}"/>
          </ac:cxnSpMkLst>
        </pc:cxnChg>
        <pc:cxnChg chg="add del">
          <ac:chgData name="何路" userId="S::m09158023@o365.mcut.edu.tw::348fb45a-d8b2-4bea-b5b1-e0f2bea58a10" providerId="AD" clId="Web-{3DF363AB-3DCB-47ED-04D4-6675C0A5B006}" dt="2021-09-15T07:55:40.633" v="876"/>
          <ac:cxnSpMkLst>
            <pc:docMk/>
            <pc:sldMk cId="1462505152" sldId="287"/>
            <ac:cxnSpMk id="12" creationId="{596A7359-DA6E-46AA-93BB-B6E59A9D7121}"/>
          </ac:cxnSpMkLst>
        </pc:cxnChg>
        <pc:cxnChg chg="add mod">
          <ac:chgData name="何路" userId="S::m09158023@o365.mcut.edu.tw::348fb45a-d8b2-4bea-b5b1-e0f2bea58a10" providerId="AD" clId="Web-{3DF363AB-3DCB-47ED-04D4-6675C0A5B006}" dt="2021-09-15T13:47:37.510" v="1200" actId="1076"/>
          <ac:cxnSpMkLst>
            <pc:docMk/>
            <pc:sldMk cId="1462505152" sldId="287"/>
            <ac:cxnSpMk id="13" creationId="{BBD3A8B2-D13D-43ED-9B7D-E56F6F3FF34D}"/>
          </ac:cxnSpMkLst>
        </pc:cxnChg>
        <pc:cxnChg chg="add mod">
          <ac:chgData name="何路" userId="S::m09158023@o365.mcut.edu.tw::348fb45a-d8b2-4bea-b5b1-e0f2bea58a10" providerId="AD" clId="Web-{3DF363AB-3DCB-47ED-04D4-6675C0A5B006}" dt="2021-09-15T13:47:37.510" v="1201" actId="1076"/>
          <ac:cxnSpMkLst>
            <pc:docMk/>
            <pc:sldMk cId="1462505152" sldId="287"/>
            <ac:cxnSpMk id="15" creationId="{485E2A87-8A98-47BA-A0F6-76105BAD5FD5}"/>
          </ac:cxnSpMkLst>
        </pc:cxnChg>
      </pc:sldChg>
      <pc:sldChg chg="modSp add replId">
        <pc:chgData name="何路" userId="S::m09158023@o365.mcut.edu.tw::348fb45a-d8b2-4bea-b5b1-e0f2bea58a10" providerId="AD" clId="Web-{3DF363AB-3DCB-47ED-04D4-6675C0A5B006}" dt="2021-09-15T14:04:27.590" v="1275" actId="20577"/>
        <pc:sldMkLst>
          <pc:docMk/>
          <pc:sldMk cId="2350654832" sldId="288"/>
        </pc:sldMkLst>
        <pc:spChg chg="mod">
          <ac:chgData name="何路" userId="S::m09158023@o365.mcut.edu.tw::348fb45a-d8b2-4bea-b5b1-e0f2bea58a10" providerId="AD" clId="Web-{3DF363AB-3DCB-47ED-04D4-6675C0A5B006}" dt="2021-09-15T14:04:27.590" v="1275" actId="20577"/>
          <ac:spMkLst>
            <pc:docMk/>
            <pc:sldMk cId="2350654832" sldId="288"/>
            <ac:spMk id="5" creationId="{C7903103-3FB1-4E3E-A162-91BC88F13290}"/>
          </ac:spMkLst>
        </pc:spChg>
      </pc:sldChg>
      <pc:sldChg chg="modSp add replId">
        <pc:chgData name="何路" userId="S::m09158023@o365.mcut.edu.tw::348fb45a-d8b2-4bea-b5b1-e0f2bea58a10" providerId="AD" clId="Web-{3DF363AB-3DCB-47ED-04D4-6675C0A5B006}" dt="2021-09-15T14:00:53.664" v="1246" actId="20577"/>
        <pc:sldMkLst>
          <pc:docMk/>
          <pc:sldMk cId="3938377535" sldId="289"/>
        </pc:sldMkLst>
        <pc:spChg chg="mod">
          <ac:chgData name="何路" userId="S::m09158023@o365.mcut.edu.tw::348fb45a-d8b2-4bea-b5b1-e0f2bea58a10" providerId="AD" clId="Web-{3DF363AB-3DCB-47ED-04D4-6675C0A5B006}" dt="2021-09-15T14:00:53.664" v="1246" actId="20577"/>
          <ac:spMkLst>
            <pc:docMk/>
            <pc:sldMk cId="3938377535" sldId="289"/>
            <ac:spMk id="4" creationId="{AE97A761-C93D-44F6-8C44-3F02EE56E322}"/>
          </ac:spMkLst>
        </pc:spChg>
        <pc:spChg chg="mod">
          <ac:chgData name="何路" userId="S::m09158023@o365.mcut.edu.tw::348fb45a-d8b2-4bea-b5b1-e0f2bea58a10" providerId="AD" clId="Web-{3DF363AB-3DCB-47ED-04D4-6675C0A5B006}" dt="2021-09-15T13:46:46.322" v="1189" actId="1076"/>
          <ac:spMkLst>
            <pc:docMk/>
            <pc:sldMk cId="3938377535" sldId="289"/>
            <ac:spMk id="10" creationId="{5D7D2611-E0F9-4B21-A0A5-D23D71953BA2}"/>
          </ac:spMkLst>
        </pc:spChg>
        <pc:spChg chg="mod">
          <ac:chgData name="何路" userId="S::m09158023@o365.mcut.edu.tw::348fb45a-d8b2-4bea-b5b1-e0f2bea58a10" providerId="AD" clId="Web-{3DF363AB-3DCB-47ED-04D4-6675C0A5B006}" dt="2021-09-15T13:46:49.150" v="1190" actId="1076"/>
          <ac:spMkLst>
            <pc:docMk/>
            <pc:sldMk cId="3938377535" sldId="289"/>
            <ac:spMk id="12" creationId="{28E4DB23-B608-4BCF-9A37-84E12E2FD159}"/>
          </ac:spMkLst>
        </pc:spChg>
        <pc:picChg chg="mod">
          <ac:chgData name="何路" userId="S::m09158023@o365.mcut.edu.tw::348fb45a-d8b2-4bea-b5b1-e0f2bea58a10" providerId="AD" clId="Web-{3DF363AB-3DCB-47ED-04D4-6675C0A5B006}" dt="2021-09-15T13:47:05.400" v="1194" actId="14100"/>
          <ac:picMkLst>
            <pc:docMk/>
            <pc:sldMk cId="3938377535" sldId="289"/>
            <ac:picMk id="3" creationId="{A4409C50-AB1C-4FF9-AF65-EBC62BD64293}"/>
          </ac:picMkLst>
        </pc:picChg>
      </pc:sldChg>
      <pc:sldChg chg="addSp delSp modSp add replId">
        <pc:chgData name="何路" userId="S::m09158023@o365.mcut.edu.tw::348fb45a-d8b2-4bea-b5b1-e0f2bea58a10" providerId="AD" clId="Web-{3DF363AB-3DCB-47ED-04D4-6675C0A5B006}" dt="2021-09-15T14:07:08.764" v="1296"/>
        <pc:sldMkLst>
          <pc:docMk/>
          <pc:sldMk cId="854069457" sldId="290"/>
        </pc:sldMkLst>
        <pc:spChg chg="add mod">
          <ac:chgData name="何路" userId="S::m09158023@o365.mcut.edu.tw::348fb45a-d8b2-4bea-b5b1-e0f2bea58a10" providerId="AD" clId="Web-{3DF363AB-3DCB-47ED-04D4-6675C0A5B006}" dt="2021-09-15T09:06:39.408" v="1155" actId="14100"/>
          <ac:spMkLst>
            <pc:docMk/>
            <pc:sldMk cId="854069457" sldId="290"/>
            <ac:spMk id="2" creationId="{97FBB6E0-D01B-4701-8D60-BC053261617B}"/>
          </ac:spMkLst>
        </pc:spChg>
        <pc:spChg chg="mod">
          <ac:chgData name="何路" userId="S::m09158023@o365.mcut.edu.tw::348fb45a-d8b2-4bea-b5b1-e0f2bea58a10" providerId="AD" clId="Web-{3DF363AB-3DCB-47ED-04D4-6675C0A5B006}" dt="2021-09-15T09:07:55.925" v="1178" actId="20577"/>
          <ac:spMkLst>
            <pc:docMk/>
            <pc:sldMk cId="854069457" sldId="290"/>
            <ac:spMk id="4" creationId="{AE97A761-C93D-44F6-8C44-3F02EE56E322}"/>
          </ac:spMkLst>
        </pc:spChg>
        <pc:spChg chg="del">
          <ac:chgData name="何路" userId="S::m09158023@o365.mcut.edu.tw::348fb45a-d8b2-4bea-b5b1-e0f2bea58a10" providerId="AD" clId="Web-{3DF363AB-3DCB-47ED-04D4-6675C0A5B006}" dt="2021-09-15T08:59:45.774" v="1095"/>
          <ac:spMkLst>
            <pc:docMk/>
            <pc:sldMk cId="854069457" sldId="290"/>
            <ac:spMk id="6" creationId="{6DC19704-715B-4927-BB36-D907A35ABCC0}"/>
          </ac:spMkLst>
        </pc:spChg>
        <pc:spChg chg="del">
          <ac:chgData name="何路" userId="S::m09158023@o365.mcut.edu.tw::348fb45a-d8b2-4bea-b5b1-e0f2bea58a10" providerId="AD" clId="Web-{3DF363AB-3DCB-47ED-04D4-6675C0A5B006}" dt="2021-09-15T08:59:45.774" v="1094"/>
          <ac:spMkLst>
            <pc:docMk/>
            <pc:sldMk cId="854069457" sldId="290"/>
            <ac:spMk id="7" creationId="{7DDA2AE0-79C5-4EAB-9486-0B5247873FCE}"/>
          </ac:spMkLst>
        </pc:spChg>
        <pc:spChg chg="add mod">
          <ac:chgData name="何路" userId="S::m09158023@o365.mcut.edu.tw::348fb45a-d8b2-4bea-b5b1-e0f2bea58a10" providerId="AD" clId="Web-{3DF363AB-3DCB-47ED-04D4-6675C0A5B006}" dt="2021-09-15T09:01:55.636" v="1113" actId="1076"/>
          <ac:spMkLst>
            <pc:docMk/>
            <pc:sldMk cId="854069457" sldId="290"/>
            <ac:spMk id="8" creationId="{188FEF20-3BE5-4DAB-9F73-3B1B64C9EF88}"/>
          </ac:spMkLst>
        </pc:spChg>
        <pc:spChg chg="add mod">
          <ac:chgData name="何路" userId="S::m09158023@o365.mcut.edu.tw::348fb45a-d8b2-4bea-b5b1-e0f2bea58a10" providerId="AD" clId="Web-{3DF363AB-3DCB-47ED-04D4-6675C0A5B006}" dt="2021-09-15T09:03:59.233" v="1132" actId="1076"/>
          <ac:spMkLst>
            <pc:docMk/>
            <pc:sldMk cId="854069457" sldId="290"/>
            <ac:spMk id="9" creationId="{5DF7932C-4123-4390-96D3-A1BA2DA4E5FD}"/>
          </ac:spMkLst>
        </pc:spChg>
        <pc:spChg chg="del">
          <ac:chgData name="何路" userId="S::m09158023@o365.mcut.edu.tw::348fb45a-d8b2-4bea-b5b1-e0f2bea58a10" providerId="AD" clId="Web-{3DF363AB-3DCB-47ED-04D4-6675C0A5B006}" dt="2021-09-15T08:59:49.149" v="1096"/>
          <ac:spMkLst>
            <pc:docMk/>
            <pc:sldMk cId="854069457" sldId="290"/>
            <ac:spMk id="10" creationId="{5D7D2611-E0F9-4B21-A0A5-D23D71953BA2}"/>
          </ac:spMkLst>
        </pc:spChg>
        <pc:spChg chg="del">
          <ac:chgData name="何路" userId="S::m09158023@o365.mcut.edu.tw::348fb45a-d8b2-4bea-b5b1-e0f2bea58a10" providerId="AD" clId="Web-{3DF363AB-3DCB-47ED-04D4-6675C0A5B006}" dt="2021-09-15T08:59:50.946" v="1097"/>
          <ac:spMkLst>
            <pc:docMk/>
            <pc:sldMk cId="854069457" sldId="290"/>
            <ac:spMk id="12" creationId="{28E4DB23-B608-4BCF-9A37-84E12E2FD159}"/>
          </ac:spMkLst>
        </pc:spChg>
        <pc:spChg chg="add mod">
          <ac:chgData name="何路" userId="S::m09158023@o365.mcut.edu.tw::348fb45a-d8b2-4bea-b5b1-e0f2bea58a10" providerId="AD" clId="Web-{3DF363AB-3DCB-47ED-04D4-6675C0A5B006}" dt="2021-09-15T09:07:14.143" v="1171" actId="20577"/>
          <ac:spMkLst>
            <pc:docMk/>
            <pc:sldMk cId="854069457" sldId="290"/>
            <ac:spMk id="13" creationId="{D5490F6F-A59C-467E-A8F8-FD4C74BD1916}"/>
          </ac:spMkLst>
        </pc:spChg>
        <pc:spChg chg="add del mod">
          <ac:chgData name="何路" userId="S::m09158023@o365.mcut.edu.tw::348fb45a-d8b2-4bea-b5b1-e0f2bea58a10" providerId="AD" clId="Web-{3DF363AB-3DCB-47ED-04D4-6675C0A5B006}" dt="2021-09-15T09:07:08.237" v="1164"/>
          <ac:spMkLst>
            <pc:docMk/>
            <pc:sldMk cId="854069457" sldId="290"/>
            <ac:spMk id="14" creationId="{0CEDDFDB-798C-4AD9-A469-62EE0C6F238A}"/>
          </ac:spMkLst>
        </pc:spChg>
        <pc:picChg chg="del">
          <ac:chgData name="何路" userId="S::m09158023@o365.mcut.edu.tw::348fb45a-d8b2-4bea-b5b1-e0f2bea58a10" providerId="AD" clId="Web-{3DF363AB-3DCB-47ED-04D4-6675C0A5B006}" dt="2021-09-15T08:59:43.462" v="1093"/>
          <ac:picMkLst>
            <pc:docMk/>
            <pc:sldMk cId="854069457" sldId="290"/>
            <ac:picMk id="3" creationId="{A4409C50-AB1C-4FF9-AF65-EBC62BD64293}"/>
          </ac:picMkLst>
        </pc:picChg>
        <pc:picChg chg="del">
          <ac:chgData name="何路" userId="S::m09158023@o365.mcut.edu.tw::348fb45a-d8b2-4bea-b5b1-e0f2bea58a10" providerId="AD" clId="Web-{3DF363AB-3DCB-47ED-04D4-6675C0A5B006}" dt="2021-09-15T08:59:43.462" v="1092"/>
          <ac:picMkLst>
            <pc:docMk/>
            <pc:sldMk cId="854069457" sldId="290"/>
            <ac:picMk id="5" creationId="{9F5DC1DF-FA9B-4161-B6EE-7953618DED6E}"/>
          </ac:picMkLst>
        </pc:picChg>
        <pc:picChg chg="add mod">
          <ac:chgData name="何路" userId="S::m09158023@o365.mcut.edu.tw::348fb45a-d8b2-4bea-b5b1-e0f2bea58a10" providerId="AD" clId="Web-{3DF363AB-3DCB-47ED-04D4-6675C0A5B006}" dt="2021-09-15T14:05:23.044" v="1277" actId="1076"/>
          <ac:picMkLst>
            <pc:docMk/>
            <pc:sldMk cId="854069457" sldId="290"/>
            <ac:picMk id="11" creationId="{638A6953-E92A-4472-803F-7D9701086C02}"/>
          </ac:picMkLst>
        </pc:picChg>
        <pc:picChg chg="add mod">
          <ac:chgData name="何路" userId="S::m09158023@o365.mcut.edu.tw::348fb45a-d8b2-4bea-b5b1-e0f2bea58a10" providerId="AD" clId="Web-{3DF363AB-3DCB-47ED-04D4-6675C0A5B006}" dt="2021-09-15T14:05:16.059" v="1276" actId="14100"/>
          <ac:picMkLst>
            <pc:docMk/>
            <pc:sldMk cId="854069457" sldId="290"/>
            <ac:picMk id="15" creationId="{5456B9EC-CD78-4D6A-8EC2-4D161DD2484C}"/>
          </ac:picMkLst>
        </pc:picChg>
        <pc:cxnChg chg="add del mod">
          <ac:chgData name="何路" userId="S::m09158023@o365.mcut.edu.tw::348fb45a-d8b2-4bea-b5b1-e0f2bea58a10" providerId="AD" clId="Web-{3DF363AB-3DCB-47ED-04D4-6675C0A5B006}" dt="2021-09-15T14:06:24.560" v="1287"/>
          <ac:cxnSpMkLst>
            <pc:docMk/>
            <pc:sldMk cId="854069457" sldId="290"/>
            <ac:cxnSpMk id="3" creationId="{2A0D5EB0-E078-45C0-A15D-C85A3E3F3E5C}"/>
          </ac:cxnSpMkLst>
        </pc:cxnChg>
        <pc:cxnChg chg="add del mod">
          <ac:chgData name="何路" userId="S::m09158023@o365.mcut.edu.tw::348fb45a-d8b2-4bea-b5b1-e0f2bea58a10" providerId="AD" clId="Web-{3DF363AB-3DCB-47ED-04D4-6675C0A5B006}" dt="2021-09-15T14:07:08.764" v="1296"/>
          <ac:cxnSpMkLst>
            <pc:docMk/>
            <pc:sldMk cId="854069457" sldId="290"/>
            <ac:cxnSpMk id="5" creationId="{8C9C5D41-A777-402D-8F92-3803C7713342}"/>
          </ac:cxnSpMkLst>
        </pc:cxnChg>
      </pc:sldChg>
    </pc:docChg>
  </pc:docChgLst>
  <pc:docChgLst>
    <pc:chgData name="何路" userId="S::m09158023@o365.mcut.edu.tw::348fb45a-d8b2-4bea-b5b1-e0f2bea58a10" providerId="AD" clId="Web-{8A6BDCFB-DEDF-FE4A-BB01-9F23642EDFCD}"/>
    <pc:docChg chg="modSld">
      <pc:chgData name="何路" userId="S::m09158023@o365.mcut.edu.tw::348fb45a-d8b2-4bea-b5b1-e0f2bea58a10" providerId="AD" clId="Web-{8A6BDCFB-DEDF-FE4A-BB01-9F23642EDFCD}" dt="2021-09-15T14:18:42.930" v="5" actId="1076"/>
      <pc:docMkLst>
        <pc:docMk/>
      </pc:docMkLst>
      <pc:sldChg chg="modSp">
        <pc:chgData name="何路" userId="S::m09158023@o365.mcut.edu.tw::348fb45a-d8b2-4bea-b5b1-e0f2bea58a10" providerId="AD" clId="Web-{8A6BDCFB-DEDF-FE4A-BB01-9F23642EDFCD}" dt="2021-09-15T14:18:42.930" v="5" actId="1076"/>
        <pc:sldMkLst>
          <pc:docMk/>
          <pc:sldMk cId="3938377535" sldId="289"/>
        </pc:sldMkLst>
        <pc:spChg chg="mod">
          <ac:chgData name="何路" userId="S::m09158023@o365.mcut.edu.tw::348fb45a-d8b2-4bea-b5b1-e0f2bea58a10" providerId="AD" clId="Web-{8A6BDCFB-DEDF-FE4A-BB01-9F23642EDFCD}" dt="2021-09-15T14:18:42.914" v="4" actId="1076"/>
          <ac:spMkLst>
            <pc:docMk/>
            <pc:sldMk cId="3938377535" sldId="289"/>
            <ac:spMk id="6" creationId="{6DC19704-715B-4927-BB36-D907A35ABCC0}"/>
          </ac:spMkLst>
        </pc:spChg>
        <pc:spChg chg="mod">
          <ac:chgData name="何路" userId="S::m09158023@o365.mcut.edu.tw::348fb45a-d8b2-4bea-b5b1-e0f2bea58a10" providerId="AD" clId="Web-{8A6BDCFB-DEDF-FE4A-BB01-9F23642EDFCD}" dt="2021-09-15T14:18:42.930" v="5" actId="1076"/>
          <ac:spMkLst>
            <pc:docMk/>
            <pc:sldMk cId="3938377535" sldId="289"/>
            <ac:spMk id="7" creationId="{7DDA2AE0-79C5-4EAB-9486-0B5247873FCE}"/>
          </ac:spMkLst>
        </pc:spChg>
        <pc:picChg chg="mod">
          <ac:chgData name="何路" userId="S::m09158023@o365.mcut.edu.tw::348fb45a-d8b2-4bea-b5b1-e0f2bea58a10" providerId="AD" clId="Web-{8A6BDCFB-DEDF-FE4A-BB01-9F23642EDFCD}" dt="2021-09-15T14:18:42.914" v="3" actId="1076"/>
          <ac:picMkLst>
            <pc:docMk/>
            <pc:sldMk cId="3938377535" sldId="289"/>
            <ac:picMk id="5" creationId="{9F5DC1DF-FA9B-4161-B6EE-7953618DED6E}"/>
          </ac:picMkLst>
        </pc:picChg>
      </pc:sldChg>
    </pc:docChg>
  </pc:docChgLst>
  <pc:docChgLst>
    <pc:chgData name="何路" userId="S::m09158023@o365.mcut.edu.tw::348fb45a-d8b2-4bea-b5b1-e0f2bea58a10" providerId="AD" clId="Web-{50186F70-5224-66EB-84CE-B1887202CC6A}"/>
    <pc:docChg chg="addSld delSld modSld sldOrd">
      <pc:chgData name="何路" userId="S::m09158023@o365.mcut.edu.tw::348fb45a-d8b2-4bea-b5b1-e0f2bea58a10" providerId="AD" clId="Web-{50186F70-5224-66EB-84CE-B1887202CC6A}" dt="2021-12-30T03:28:45.944" v="831" actId="1076"/>
      <pc:docMkLst>
        <pc:docMk/>
      </pc:docMkLst>
      <pc:sldChg chg="modSp">
        <pc:chgData name="何路" userId="S::m09158023@o365.mcut.edu.tw::348fb45a-d8b2-4bea-b5b1-e0f2bea58a10" providerId="AD" clId="Web-{50186F70-5224-66EB-84CE-B1887202CC6A}" dt="2021-12-29T14:53:09.945" v="591" actId="20577"/>
        <pc:sldMkLst>
          <pc:docMk/>
          <pc:sldMk cId="2743767737" sldId="383"/>
        </pc:sldMkLst>
        <pc:spChg chg="mod">
          <ac:chgData name="何路" userId="S::m09158023@o365.mcut.edu.tw::348fb45a-d8b2-4bea-b5b1-e0f2bea58a10" providerId="AD" clId="Web-{50186F70-5224-66EB-84CE-B1887202CC6A}" dt="2021-12-29T14:53:09.945" v="591" actId="20577"/>
          <ac:spMkLst>
            <pc:docMk/>
            <pc:sldMk cId="2743767737" sldId="383"/>
            <ac:spMk id="3" creationId="{BBBD1E22-0108-4CFC-8DA2-D3C1C8B78BCC}"/>
          </ac:spMkLst>
        </pc:spChg>
      </pc:sldChg>
      <pc:sldChg chg="addSp delSp modSp add replId">
        <pc:chgData name="何路" userId="S::m09158023@o365.mcut.edu.tw::348fb45a-d8b2-4bea-b5b1-e0f2bea58a10" providerId="AD" clId="Web-{50186F70-5224-66EB-84CE-B1887202CC6A}" dt="2021-12-30T01:42:05.668" v="792" actId="20577"/>
        <pc:sldMkLst>
          <pc:docMk/>
          <pc:sldMk cId="4102434926" sldId="399"/>
        </pc:sldMkLst>
        <pc:spChg chg="add mod">
          <ac:chgData name="何路" userId="S::m09158023@o365.mcut.edu.tw::348fb45a-d8b2-4bea-b5b1-e0f2bea58a10" providerId="AD" clId="Web-{50186F70-5224-66EB-84CE-B1887202CC6A}" dt="2021-12-29T14:51:51.522" v="574" actId="20577"/>
          <ac:spMkLst>
            <pc:docMk/>
            <pc:sldMk cId="4102434926" sldId="399"/>
            <ac:spMk id="6" creationId="{0ABBC76D-99C6-426D-B91B-E9C307FC0F93}"/>
          </ac:spMkLst>
        </pc:spChg>
        <pc:spChg chg="add mod">
          <ac:chgData name="何路" userId="S::m09158023@o365.mcut.edu.tw::348fb45a-d8b2-4bea-b5b1-e0f2bea58a10" providerId="AD" clId="Web-{50186F70-5224-66EB-84CE-B1887202CC6A}" dt="2021-12-30T01:42:05.668" v="792" actId="20577"/>
          <ac:spMkLst>
            <pc:docMk/>
            <pc:sldMk cId="4102434926" sldId="399"/>
            <ac:spMk id="7" creationId="{52A6DDE8-B184-4F78-9CB8-D73B585B3652}"/>
          </ac:spMkLst>
        </pc:spChg>
        <pc:picChg chg="del">
          <ac:chgData name="何路" userId="S::m09158023@o365.mcut.edu.tw::348fb45a-d8b2-4bea-b5b1-e0f2bea58a10" providerId="AD" clId="Web-{50186F70-5224-66EB-84CE-B1887202CC6A}" dt="2021-12-29T07:21:21.604" v="1"/>
          <ac:picMkLst>
            <pc:docMk/>
            <pc:sldMk cId="4102434926" sldId="399"/>
            <ac:picMk id="3" creationId="{28E4B73B-2652-4EDD-B941-7D8657BE52AD}"/>
          </ac:picMkLst>
        </pc:picChg>
        <pc:picChg chg="del">
          <ac:chgData name="何路" userId="S::m09158023@o365.mcut.edu.tw::348fb45a-d8b2-4bea-b5b1-e0f2bea58a10" providerId="AD" clId="Web-{50186F70-5224-66EB-84CE-B1887202CC6A}" dt="2021-12-29T07:21:23.135" v="2"/>
          <ac:picMkLst>
            <pc:docMk/>
            <pc:sldMk cId="4102434926" sldId="399"/>
            <ac:picMk id="4" creationId="{372049F3-7737-46DD-99EB-237A40C13F5B}"/>
          </ac:picMkLst>
        </pc:picChg>
      </pc:sldChg>
      <pc:sldChg chg="addSp delSp modSp add replId">
        <pc:chgData name="何路" userId="S::m09158023@o365.mcut.edu.tw::348fb45a-d8b2-4bea-b5b1-e0f2bea58a10" providerId="AD" clId="Web-{50186F70-5224-66EB-84CE-B1887202CC6A}" dt="2021-12-30T02:08:05.825" v="816" actId="20577"/>
        <pc:sldMkLst>
          <pc:docMk/>
          <pc:sldMk cId="2954742048" sldId="400"/>
        </pc:sldMkLst>
        <pc:spChg chg="add mod">
          <ac:chgData name="何路" userId="S::m09158023@o365.mcut.edu.tw::348fb45a-d8b2-4bea-b5b1-e0f2bea58a10" providerId="AD" clId="Web-{50186F70-5224-66EB-84CE-B1887202CC6A}" dt="2021-12-30T02:08:05.825" v="816" actId="20577"/>
          <ac:spMkLst>
            <pc:docMk/>
            <pc:sldMk cId="2954742048" sldId="400"/>
            <ac:spMk id="3" creationId="{F6D74E6C-FA7A-43F4-90BE-EE069E1E3684}"/>
          </ac:spMkLst>
        </pc:spChg>
        <pc:spChg chg="mod">
          <ac:chgData name="何路" userId="S::m09158023@o365.mcut.edu.tw::348fb45a-d8b2-4bea-b5b1-e0f2bea58a10" providerId="AD" clId="Web-{50186F70-5224-66EB-84CE-B1887202CC6A}" dt="2021-12-29T14:51:56.475" v="577" actId="20577"/>
          <ac:spMkLst>
            <pc:docMk/>
            <pc:sldMk cId="2954742048" sldId="400"/>
            <ac:spMk id="6" creationId="{0ABBC76D-99C6-426D-B91B-E9C307FC0F93}"/>
          </ac:spMkLst>
        </pc:spChg>
        <pc:spChg chg="del">
          <ac:chgData name="何路" userId="S::m09158023@o365.mcut.edu.tw::348fb45a-d8b2-4bea-b5b1-e0f2bea58a10" providerId="AD" clId="Web-{50186F70-5224-66EB-84CE-B1887202CC6A}" dt="2021-12-29T07:35:49.921" v="35"/>
          <ac:spMkLst>
            <pc:docMk/>
            <pc:sldMk cId="2954742048" sldId="400"/>
            <ac:spMk id="7" creationId="{52A6DDE8-B184-4F78-9CB8-D73B585B3652}"/>
          </ac:spMkLst>
        </pc:spChg>
      </pc:sldChg>
      <pc:sldChg chg="addSp delSp modSp add replId">
        <pc:chgData name="何路" userId="S::m09158023@o365.mcut.edu.tw::348fb45a-d8b2-4bea-b5b1-e0f2bea58a10" providerId="AD" clId="Web-{50186F70-5224-66EB-84CE-B1887202CC6A}" dt="2021-12-30T01:42:11.340" v="798" actId="20577"/>
        <pc:sldMkLst>
          <pc:docMk/>
          <pc:sldMk cId="3508412326" sldId="401"/>
        </pc:sldMkLst>
        <pc:spChg chg="del">
          <ac:chgData name="何路" userId="S::m09158023@o365.mcut.edu.tw::348fb45a-d8b2-4bea-b5b1-e0f2bea58a10" providerId="AD" clId="Web-{50186F70-5224-66EB-84CE-B1887202CC6A}" dt="2021-12-29T07:37:47.376" v="84"/>
          <ac:spMkLst>
            <pc:docMk/>
            <pc:sldMk cId="3508412326" sldId="401"/>
            <ac:spMk id="3" creationId="{F6D74E6C-FA7A-43F4-90BE-EE069E1E3684}"/>
          </ac:spMkLst>
        </pc:spChg>
        <pc:spChg chg="add mod">
          <ac:chgData name="何路" userId="S::m09158023@o365.mcut.edu.tw::348fb45a-d8b2-4bea-b5b1-e0f2bea58a10" providerId="AD" clId="Web-{50186F70-5224-66EB-84CE-B1887202CC6A}" dt="2021-12-29T15:08:53.217" v="757" actId="20577"/>
          <ac:spMkLst>
            <pc:docMk/>
            <pc:sldMk cId="3508412326" sldId="401"/>
            <ac:spMk id="4" creationId="{231653C3-A088-4249-9E97-208494C624FD}"/>
          </ac:spMkLst>
        </pc:spChg>
        <pc:spChg chg="mod">
          <ac:chgData name="何路" userId="S::m09158023@o365.mcut.edu.tw::348fb45a-d8b2-4bea-b5b1-e0f2bea58a10" providerId="AD" clId="Web-{50186F70-5224-66EB-84CE-B1887202CC6A}" dt="2021-12-30T01:42:11.340" v="798" actId="20577"/>
          <ac:spMkLst>
            <pc:docMk/>
            <pc:sldMk cId="3508412326" sldId="401"/>
            <ac:spMk id="6" creationId="{0ABBC76D-99C6-426D-B91B-E9C307FC0F93}"/>
          </ac:spMkLst>
        </pc:spChg>
      </pc:sldChg>
      <pc:sldChg chg="addSp delSp modSp add replId">
        <pc:chgData name="何路" userId="S::m09158023@o365.mcut.edu.tw::348fb45a-d8b2-4bea-b5b1-e0f2bea58a10" providerId="AD" clId="Web-{50186F70-5224-66EB-84CE-B1887202CC6A}" dt="2021-12-29T15:04:32.382" v="717" actId="1076"/>
        <pc:sldMkLst>
          <pc:docMk/>
          <pc:sldMk cId="523782910" sldId="402"/>
        </pc:sldMkLst>
        <pc:spChg chg="del mod">
          <ac:chgData name="何路" userId="S::m09158023@o365.mcut.edu.tw::348fb45a-d8b2-4bea-b5b1-e0f2bea58a10" providerId="AD" clId="Web-{50186F70-5224-66EB-84CE-B1887202CC6A}" dt="2021-12-29T08:17:13.924" v="190"/>
          <ac:spMkLst>
            <pc:docMk/>
            <pc:sldMk cId="523782910" sldId="402"/>
            <ac:spMk id="4" creationId="{231653C3-A088-4249-9E97-208494C624FD}"/>
          </ac:spMkLst>
        </pc:spChg>
        <pc:spChg chg="add del mod">
          <ac:chgData name="何路" userId="S::m09158023@o365.mcut.edu.tw::348fb45a-d8b2-4bea-b5b1-e0f2bea58a10" providerId="AD" clId="Web-{50186F70-5224-66EB-84CE-B1887202CC6A}" dt="2021-12-29T09:01:37.781" v="357"/>
          <ac:spMkLst>
            <pc:docMk/>
            <pc:sldMk cId="523782910" sldId="402"/>
            <ac:spMk id="4" creationId="{63C8ADF1-58C8-4FC2-AA34-B68079CBA906}"/>
          </ac:spMkLst>
        </pc:spChg>
        <pc:spChg chg="add mod">
          <ac:chgData name="何路" userId="S::m09158023@o365.mcut.edu.tw::348fb45a-d8b2-4bea-b5b1-e0f2bea58a10" providerId="AD" clId="Web-{50186F70-5224-66EB-84CE-B1887202CC6A}" dt="2021-12-29T15:04:32.382" v="717" actId="1076"/>
          <ac:spMkLst>
            <pc:docMk/>
            <pc:sldMk cId="523782910" sldId="402"/>
            <ac:spMk id="4" creationId="{9DD2C483-D11F-43EE-B074-C7964581463A}"/>
          </ac:spMkLst>
        </pc:spChg>
        <pc:spChg chg="add del mod">
          <ac:chgData name="何路" userId="S::m09158023@o365.mcut.edu.tw::348fb45a-d8b2-4bea-b5b1-e0f2bea58a10" providerId="AD" clId="Web-{50186F70-5224-66EB-84CE-B1887202CC6A}" dt="2021-12-29T09:02:54.595" v="376"/>
          <ac:spMkLst>
            <pc:docMk/>
            <pc:sldMk cId="523782910" sldId="402"/>
            <ac:spMk id="5" creationId="{955DB6AB-7746-4951-B161-B913F60D47C8}"/>
          </ac:spMkLst>
        </pc:spChg>
        <pc:spChg chg="mod">
          <ac:chgData name="何路" userId="S::m09158023@o365.mcut.edu.tw::348fb45a-d8b2-4bea-b5b1-e0f2bea58a10" providerId="AD" clId="Web-{50186F70-5224-66EB-84CE-B1887202CC6A}" dt="2021-12-29T14:52:13.053" v="582" actId="20577"/>
          <ac:spMkLst>
            <pc:docMk/>
            <pc:sldMk cId="523782910" sldId="402"/>
            <ac:spMk id="6" creationId="{0ABBC76D-99C6-426D-B91B-E9C307FC0F93}"/>
          </ac:spMkLst>
        </pc:spChg>
        <pc:spChg chg="add mod">
          <ac:chgData name="何路" userId="S::m09158023@o365.mcut.edu.tw::348fb45a-d8b2-4bea-b5b1-e0f2bea58a10" providerId="AD" clId="Web-{50186F70-5224-66EB-84CE-B1887202CC6A}" dt="2021-12-29T14:48:53.002" v="516" actId="20577"/>
          <ac:spMkLst>
            <pc:docMk/>
            <pc:sldMk cId="523782910" sldId="402"/>
            <ac:spMk id="8" creationId="{B57F10A8-D15E-4E0D-953A-AEC4E00EA17A}"/>
          </ac:spMkLst>
        </pc:spChg>
        <pc:spChg chg="add mod">
          <ac:chgData name="何路" userId="S::m09158023@o365.mcut.edu.tw::348fb45a-d8b2-4bea-b5b1-e0f2bea58a10" providerId="AD" clId="Web-{50186F70-5224-66EB-84CE-B1887202CC6A}" dt="2021-12-29T14:51:21.130" v="561" actId="1076"/>
          <ac:spMkLst>
            <pc:docMk/>
            <pc:sldMk cId="523782910" sldId="402"/>
            <ac:spMk id="9" creationId="{5004D210-41F3-4CCF-98A9-22518A90334A}"/>
          </ac:spMkLst>
        </pc:spChg>
        <pc:spChg chg="add mod">
          <ac:chgData name="何路" userId="S::m09158023@o365.mcut.edu.tw::348fb45a-d8b2-4bea-b5b1-e0f2bea58a10" providerId="AD" clId="Web-{50186F70-5224-66EB-84CE-B1887202CC6A}" dt="2021-12-29T15:01:06.096" v="673" actId="1076"/>
          <ac:spMkLst>
            <pc:docMk/>
            <pc:sldMk cId="523782910" sldId="402"/>
            <ac:spMk id="11" creationId="{8836935B-36B9-4754-861E-1CD700493BB0}"/>
          </ac:spMkLst>
        </pc:spChg>
        <pc:spChg chg="add del mod">
          <ac:chgData name="何路" userId="S::m09158023@o365.mcut.edu.tw::348fb45a-d8b2-4bea-b5b1-e0f2bea58a10" providerId="AD" clId="Web-{50186F70-5224-66EB-84CE-B1887202CC6A}" dt="2021-12-29T15:04:23.179" v="714"/>
          <ac:spMkLst>
            <pc:docMk/>
            <pc:sldMk cId="523782910" sldId="402"/>
            <ac:spMk id="12" creationId="{42988505-8AD4-4ECA-9328-D59CDE6FC14C}"/>
          </ac:spMkLst>
        </pc:spChg>
        <pc:picChg chg="add mod">
          <ac:chgData name="何路" userId="S::m09158023@o365.mcut.edu.tw::348fb45a-d8b2-4bea-b5b1-e0f2bea58a10" providerId="AD" clId="Web-{50186F70-5224-66EB-84CE-B1887202CC6A}" dt="2021-12-29T09:03:10.830" v="383" actId="14100"/>
          <ac:picMkLst>
            <pc:docMk/>
            <pc:sldMk cId="523782910" sldId="402"/>
            <ac:picMk id="3" creationId="{CFC96876-63DF-4621-A855-190809E090AD}"/>
          </ac:picMkLst>
        </pc:picChg>
        <pc:picChg chg="add del mod">
          <ac:chgData name="何路" userId="S::m09158023@o365.mcut.edu.tw::348fb45a-d8b2-4bea-b5b1-e0f2bea58a10" providerId="AD" clId="Web-{50186F70-5224-66EB-84CE-B1887202CC6A}" dt="2021-12-29T08:15:45.235" v="165"/>
          <ac:picMkLst>
            <pc:docMk/>
            <pc:sldMk cId="523782910" sldId="402"/>
            <ac:picMk id="5" creationId="{0E91136B-97C4-41D6-A919-67C6603F71AC}"/>
          </ac:picMkLst>
        </pc:picChg>
        <pc:picChg chg="add mod">
          <ac:chgData name="何路" userId="S::m09158023@o365.mcut.edu.tw::348fb45a-d8b2-4bea-b5b1-e0f2bea58a10" providerId="AD" clId="Web-{50186F70-5224-66EB-84CE-B1887202CC6A}" dt="2021-12-29T15:01:03.518" v="672" actId="14100"/>
          <ac:picMkLst>
            <pc:docMk/>
            <pc:sldMk cId="523782910" sldId="402"/>
            <ac:picMk id="7" creationId="{150C5332-401B-4E5E-B32D-9F1CC664C98A}"/>
          </ac:picMkLst>
        </pc:picChg>
        <pc:picChg chg="add mod">
          <ac:chgData name="何路" userId="S::m09158023@o365.mcut.edu.tw::348fb45a-d8b2-4bea-b5b1-e0f2bea58a10" providerId="AD" clId="Web-{50186F70-5224-66EB-84CE-B1887202CC6A}" dt="2021-12-29T14:51:12.584" v="560" actId="1076"/>
          <ac:picMkLst>
            <pc:docMk/>
            <pc:sldMk cId="523782910" sldId="402"/>
            <ac:picMk id="10" creationId="{FF9905F3-3DBA-4924-875F-7D7A59BC2E41}"/>
          </ac:picMkLst>
        </pc:picChg>
      </pc:sldChg>
      <pc:sldChg chg="addSp delSp modSp add del replId">
        <pc:chgData name="何路" userId="S::m09158023@o365.mcut.edu.tw::348fb45a-d8b2-4bea-b5b1-e0f2bea58a10" providerId="AD" clId="Web-{50186F70-5224-66EB-84CE-B1887202CC6A}" dt="2021-12-29T15:03:05.583" v="713"/>
        <pc:sldMkLst>
          <pc:docMk/>
          <pc:sldMk cId="906950889" sldId="403"/>
        </pc:sldMkLst>
        <pc:spChg chg="add mod">
          <ac:chgData name="何路" userId="S::m09158023@o365.mcut.edu.tw::348fb45a-d8b2-4bea-b5b1-e0f2bea58a10" providerId="AD" clId="Web-{50186F70-5224-66EB-84CE-B1887202CC6A}" dt="2021-12-29T15:00:51.362" v="670" actId="20577"/>
          <ac:spMkLst>
            <pc:docMk/>
            <pc:sldMk cId="906950889" sldId="403"/>
            <ac:spMk id="4" creationId="{3C63788F-70FD-4EAD-A81D-D672B91AC6FD}"/>
          </ac:spMkLst>
        </pc:spChg>
        <pc:spChg chg="mod">
          <ac:chgData name="何路" userId="S::m09158023@o365.mcut.edu.tw::348fb45a-d8b2-4bea-b5b1-e0f2bea58a10" providerId="AD" clId="Web-{50186F70-5224-66EB-84CE-B1887202CC6A}" dt="2021-12-29T14:52:16.585" v="584" actId="20577"/>
          <ac:spMkLst>
            <pc:docMk/>
            <pc:sldMk cId="906950889" sldId="403"/>
            <ac:spMk id="6" creationId="{0ABBC76D-99C6-426D-B91B-E9C307FC0F93}"/>
          </ac:spMkLst>
        </pc:spChg>
        <pc:spChg chg="del">
          <ac:chgData name="何路" userId="S::m09158023@o365.mcut.edu.tw::348fb45a-d8b2-4bea-b5b1-e0f2bea58a10" providerId="AD" clId="Web-{50186F70-5224-66EB-84CE-B1887202CC6A}" dt="2021-12-29T08:55:37.226" v="217"/>
          <ac:spMkLst>
            <pc:docMk/>
            <pc:sldMk cId="906950889" sldId="403"/>
            <ac:spMk id="8" creationId="{B57F10A8-D15E-4E0D-953A-AEC4E00EA17A}"/>
          </ac:spMkLst>
        </pc:spChg>
        <pc:spChg chg="del">
          <ac:chgData name="何路" userId="S::m09158023@o365.mcut.edu.tw::348fb45a-d8b2-4bea-b5b1-e0f2bea58a10" providerId="AD" clId="Web-{50186F70-5224-66EB-84CE-B1887202CC6A}" dt="2021-12-29T08:55:37.226" v="216"/>
          <ac:spMkLst>
            <pc:docMk/>
            <pc:sldMk cId="906950889" sldId="403"/>
            <ac:spMk id="9" creationId="{5004D210-41F3-4CCF-98A9-22518A90334A}"/>
          </ac:spMkLst>
        </pc:spChg>
        <pc:spChg chg="del">
          <ac:chgData name="何路" userId="S::m09158023@o365.mcut.edu.tw::348fb45a-d8b2-4bea-b5b1-e0f2bea58a10" providerId="AD" clId="Web-{50186F70-5224-66EB-84CE-B1887202CC6A}" dt="2021-12-29T08:55:37.226" v="214"/>
          <ac:spMkLst>
            <pc:docMk/>
            <pc:sldMk cId="906950889" sldId="403"/>
            <ac:spMk id="11" creationId="{8836935B-36B9-4754-861E-1CD700493BB0}"/>
          </ac:spMkLst>
        </pc:spChg>
        <pc:spChg chg="add del mod">
          <ac:chgData name="何路" userId="S::m09158023@o365.mcut.edu.tw::348fb45a-d8b2-4bea-b5b1-e0f2bea58a10" providerId="AD" clId="Web-{50186F70-5224-66EB-84CE-B1887202CC6A}" dt="2021-12-29T13:24:16.896" v="391"/>
          <ac:spMkLst>
            <pc:docMk/>
            <pc:sldMk cId="906950889" sldId="403"/>
            <ac:spMk id="12" creationId="{37990363-A2B4-427E-8808-090BAD01DE41}"/>
          </ac:spMkLst>
        </pc:spChg>
        <pc:picChg chg="del">
          <ac:chgData name="何路" userId="S::m09158023@o365.mcut.edu.tw::348fb45a-d8b2-4bea-b5b1-e0f2bea58a10" providerId="AD" clId="Web-{50186F70-5224-66EB-84CE-B1887202CC6A}" dt="2021-12-29T08:55:37.242" v="219"/>
          <ac:picMkLst>
            <pc:docMk/>
            <pc:sldMk cId="906950889" sldId="403"/>
            <ac:picMk id="3" creationId="{CFC96876-63DF-4621-A855-190809E090AD}"/>
          </ac:picMkLst>
        </pc:picChg>
        <pc:picChg chg="del">
          <ac:chgData name="何路" userId="S::m09158023@o365.mcut.edu.tw::348fb45a-d8b2-4bea-b5b1-e0f2bea58a10" providerId="AD" clId="Web-{50186F70-5224-66EB-84CE-B1887202CC6A}" dt="2021-12-29T08:55:37.226" v="218"/>
          <ac:picMkLst>
            <pc:docMk/>
            <pc:sldMk cId="906950889" sldId="403"/>
            <ac:picMk id="7" creationId="{150C5332-401B-4E5E-B32D-9F1CC664C98A}"/>
          </ac:picMkLst>
        </pc:picChg>
        <pc:picChg chg="del">
          <ac:chgData name="何路" userId="S::m09158023@o365.mcut.edu.tw::348fb45a-d8b2-4bea-b5b1-e0f2bea58a10" providerId="AD" clId="Web-{50186F70-5224-66EB-84CE-B1887202CC6A}" dt="2021-12-29T08:55:37.226" v="215"/>
          <ac:picMkLst>
            <pc:docMk/>
            <pc:sldMk cId="906950889" sldId="403"/>
            <ac:picMk id="10" creationId="{FF9905F3-3DBA-4924-875F-7D7A59BC2E41}"/>
          </ac:picMkLst>
        </pc:picChg>
      </pc:sldChg>
      <pc:sldChg chg="addSp delSp modSp add replId">
        <pc:chgData name="何路" userId="S::m09158023@o365.mcut.edu.tw::348fb45a-d8b2-4bea-b5b1-e0f2bea58a10" providerId="AD" clId="Web-{50186F70-5224-66EB-84CE-B1887202CC6A}" dt="2021-12-30T03:28:45.944" v="831" actId="1076"/>
        <pc:sldMkLst>
          <pc:docMk/>
          <pc:sldMk cId="4036115878" sldId="404"/>
        </pc:sldMkLst>
        <pc:spChg chg="add mod">
          <ac:chgData name="何路" userId="S::m09158023@o365.mcut.edu.tw::348fb45a-d8b2-4bea-b5b1-e0f2bea58a10" providerId="AD" clId="Web-{50186F70-5224-66EB-84CE-B1887202CC6A}" dt="2021-12-30T02:04:36.086" v="813" actId="1076"/>
          <ac:spMkLst>
            <pc:docMk/>
            <pc:sldMk cId="4036115878" sldId="404"/>
            <ac:spMk id="3" creationId="{05C1750B-6C3C-4C43-A1BF-0001242D608E}"/>
          </ac:spMkLst>
        </pc:spChg>
        <pc:spChg chg="add del mod">
          <ac:chgData name="何路" userId="S::m09158023@o365.mcut.edu.tw::348fb45a-d8b2-4bea-b5b1-e0f2bea58a10" providerId="AD" clId="Web-{50186F70-5224-66EB-84CE-B1887202CC6A}" dt="2021-12-29T14:46:41.326" v="473"/>
          <ac:spMkLst>
            <pc:docMk/>
            <pc:sldMk cId="4036115878" sldId="404"/>
            <ac:spMk id="3" creationId="{4C5D1B1F-ED72-4B58-8552-BC58E6C2F6D2}"/>
          </ac:spMkLst>
        </pc:spChg>
        <pc:spChg chg="del">
          <ac:chgData name="何路" userId="S::m09158023@o365.mcut.edu.tw::348fb45a-d8b2-4bea-b5b1-e0f2bea58a10" providerId="AD" clId="Web-{50186F70-5224-66EB-84CE-B1887202CC6A}" dt="2021-12-29T14:35:57.140" v="398"/>
          <ac:spMkLst>
            <pc:docMk/>
            <pc:sldMk cId="4036115878" sldId="404"/>
            <ac:spMk id="4" creationId="{3C63788F-70FD-4EAD-A81D-D672B91AC6FD}"/>
          </ac:spMkLst>
        </pc:spChg>
        <pc:spChg chg="add mod">
          <ac:chgData name="何路" userId="S::m09158023@o365.mcut.edu.tw::348fb45a-d8b2-4bea-b5b1-e0f2bea58a10" providerId="AD" clId="Web-{50186F70-5224-66EB-84CE-B1887202CC6A}" dt="2021-12-30T03:28:45.944" v="831" actId="1076"/>
          <ac:spMkLst>
            <pc:docMk/>
            <pc:sldMk cId="4036115878" sldId="404"/>
            <ac:spMk id="4" creationId="{68ACBDAB-CE4E-4D84-85C6-90CAA61F972A}"/>
          </ac:spMkLst>
        </pc:spChg>
        <pc:spChg chg="add mod">
          <ac:chgData name="何路" userId="S::m09158023@o365.mcut.edu.tw::348fb45a-d8b2-4bea-b5b1-e0f2bea58a10" providerId="AD" clId="Web-{50186F70-5224-66EB-84CE-B1887202CC6A}" dt="2021-12-29T14:48:11.329" v="498" actId="14100"/>
          <ac:spMkLst>
            <pc:docMk/>
            <pc:sldMk cId="4036115878" sldId="404"/>
            <ac:spMk id="5" creationId="{DF80369F-515A-4B33-B4C2-166015CE65E7}"/>
          </ac:spMkLst>
        </pc:spChg>
        <pc:spChg chg="mod">
          <ac:chgData name="何路" userId="S::m09158023@o365.mcut.edu.tw::348fb45a-d8b2-4bea-b5b1-e0f2bea58a10" providerId="AD" clId="Web-{50186F70-5224-66EB-84CE-B1887202CC6A}" dt="2021-12-29T14:52:19.929" v="587" actId="20577"/>
          <ac:spMkLst>
            <pc:docMk/>
            <pc:sldMk cId="4036115878" sldId="404"/>
            <ac:spMk id="6" creationId="{0ABBC76D-99C6-426D-B91B-E9C307FC0F93}"/>
          </ac:spMkLst>
        </pc:spChg>
        <pc:spChg chg="add mod">
          <ac:chgData name="何路" userId="S::m09158023@o365.mcut.edu.tw::348fb45a-d8b2-4bea-b5b1-e0f2bea58a10" providerId="AD" clId="Web-{50186F70-5224-66EB-84CE-B1887202CC6A}" dt="2021-12-30T01:43:23.623" v="802" actId="1076"/>
          <ac:spMkLst>
            <pc:docMk/>
            <pc:sldMk cId="4036115878" sldId="404"/>
            <ac:spMk id="7" creationId="{0FADC634-D7F9-4346-A725-DFB21D79243C}"/>
          </ac:spMkLst>
        </pc:spChg>
        <pc:spChg chg="add mod">
          <ac:chgData name="何路" userId="S::m09158023@o365.mcut.edu.tw::348fb45a-d8b2-4bea-b5b1-e0f2bea58a10" providerId="AD" clId="Web-{50186F70-5224-66EB-84CE-B1887202CC6A}" dt="2021-12-29T15:09:06.561" v="758" actId="20577"/>
          <ac:spMkLst>
            <pc:docMk/>
            <pc:sldMk cId="4036115878" sldId="404"/>
            <ac:spMk id="8" creationId="{019F168D-EAC0-454E-8A73-ABECD305D63D}"/>
          </ac:spMkLst>
        </pc:spChg>
        <pc:spChg chg="add mod">
          <ac:chgData name="何路" userId="S::m09158023@o365.mcut.edu.tw::348fb45a-d8b2-4bea-b5b1-e0f2bea58a10" providerId="AD" clId="Web-{50186F70-5224-66EB-84CE-B1887202CC6A}" dt="2021-12-30T01:43:14.810" v="801" actId="1076"/>
          <ac:spMkLst>
            <pc:docMk/>
            <pc:sldMk cId="4036115878" sldId="404"/>
            <ac:spMk id="10" creationId="{A3EFA2CA-2825-4A6C-9C8E-2033D6789CF9}"/>
          </ac:spMkLst>
        </pc:spChg>
        <pc:spChg chg="add mod">
          <ac:chgData name="何路" userId="S::m09158023@o365.mcut.edu.tw::348fb45a-d8b2-4bea-b5b1-e0f2bea58a10" providerId="AD" clId="Web-{50186F70-5224-66EB-84CE-B1887202CC6A}" dt="2021-12-30T02:04:32.164" v="812" actId="1076"/>
          <ac:spMkLst>
            <pc:docMk/>
            <pc:sldMk cId="4036115878" sldId="404"/>
            <ac:spMk id="12" creationId="{B3DD82A7-20A1-40F7-89BD-B75EAAB03724}"/>
          </ac:spMkLst>
        </pc:spChg>
        <pc:spChg chg="add mod">
          <ac:chgData name="何路" userId="S::m09158023@o365.mcut.edu.tw::348fb45a-d8b2-4bea-b5b1-e0f2bea58a10" providerId="AD" clId="Web-{50186F70-5224-66EB-84CE-B1887202CC6A}" dt="2021-12-29T14:55:54.105" v="601" actId="20577"/>
          <ac:spMkLst>
            <pc:docMk/>
            <pc:sldMk cId="4036115878" sldId="404"/>
            <ac:spMk id="13" creationId="{44A85E50-D81F-4FDF-826C-269EED7F5B46}"/>
          </ac:spMkLst>
        </pc:spChg>
        <pc:picChg chg="add mod">
          <ac:chgData name="何路" userId="S::m09158023@o365.mcut.edu.tw::348fb45a-d8b2-4bea-b5b1-e0f2bea58a10" providerId="AD" clId="Web-{50186F70-5224-66EB-84CE-B1887202CC6A}" dt="2021-12-29T14:51:03.771" v="558" actId="1076"/>
          <ac:picMkLst>
            <pc:docMk/>
            <pc:sldMk cId="4036115878" sldId="404"/>
            <ac:picMk id="9" creationId="{CEC03CAC-8335-4E1B-BD6A-99B275C74CB0}"/>
          </ac:picMkLst>
        </pc:picChg>
        <pc:picChg chg="add mod">
          <ac:chgData name="何路" userId="S::m09158023@o365.mcut.edu.tw::348fb45a-d8b2-4bea-b5b1-e0f2bea58a10" providerId="AD" clId="Web-{50186F70-5224-66EB-84CE-B1887202CC6A}" dt="2021-12-30T02:04:30.024" v="811" actId="1076"/>
          <ac:picMkLst>
            <pc:docMk/>
            <pc:sldMk cId="4036115878" sldId="404"/>
            <ac:picMk id="11" creationId="{6A26F4B6-BE07-4C9E-BB53-50A904C3FD7C}"/>
          </ac:picMkLst>
        </pc:picChg>
      </pc:sldChg>
      <pc:sldChg chg="modSp add del replId">
        <pc:chgData name="何路" userId="S::m09158023@o365.mcut.edu.tw::348fb45a-d8b2-4bea-b5b1-e0f2bea58a10" providerId="AD" clId="Web-{50186F70-5224-66EB-84CE-B1887202CC6A}" dt="2021-12-29T14:50:43.333" v="550"/>
        <pc:sldMkLst>
          <pc:docMk/>
          <pc:sldMk cId="1982851844" sldId="405"/>
        </pc:sldMkLst>
        <pc:spChg chg="mod">
          <ac:chgData name="何路" userId="S::m09158023@o365.mcut.edu.tw::348fb45a-d8b2-4bea-b5b1-e0f2bea58a10" providerId="AD" clId="Web-{50186F70-5224-66EB-84CE-B1887202CC6A}" dt="2021-12-29T14:50:29.817" v="547" actId="20577"/>
          <ac:spMkLst>
            <pc:docMk/>
            <pc:sldMk cId="1982851844" sldId="405"/>
            <ac:spMk id="6" creationId="{0ABBC76D-99C6-426D-B91B-E9C307FC0F93}"/>
          </ac:spMkLst>
        </pc:spChg>
      </pc:sldChg>
      <pc:sldChg chg="addSp modSp add ord replId">
        <pc:chgData name="何路" userId="S::m09158023@o365.mcut.edu.tw::348fb45a-d8b2-4bea-b5b1-e0f2bea58a10" providerId="AD" clId="Web-{50186F70-5224-66EB-84CE-B1887202CC6A}" dt="2021-12-30T02:12:10.986" v="817"/>
        <pc:sldMkLst>
          <pc:docMk/>
          <pc:sldMk cId="326239548" sldId="406"/>
        </pc:sldMkLst>
        <pc:spChg chg="add">
          <ac:chgData name="何路" userId="S::m09158023@o365.mcut.edu.tw::348fb45a-d8b2-4bea-b5b1-e0f2bea58a10" providerId="AD" clId="Web-{50186F70-5224-66EB-84CE-B1887202CC6A}" dt="2021-12-30T02:12:10.986" v="817"/>
          <ac:spMkLst>
            <pc:docMk/>
            <pc:sldMk cId="326239548" sldId="406"/>
            <ac:spMk id="4" creationId="{D3854A00-9A59-4CFD-A89B-1CC931A7E8DD}"/>
          </ac:spMkLst>
        </pc:spChg>
        <pc:spChg chg="mod">
          <ac:chgData name="何路" userId="S::m09158023@o365.mcut.edu.tw::348fb45a-d8b2-4bea-b5b1-e0f2bea58a10" providerId="AD" clId="Web-{50186F70-5224-66EB-84CE-B1887202CC6A}" dt="2021-12-29T14:52:29.757" v="589" actId="20577"/>
          <ac:spMkLst>
            <pc:docMk/>
            <pc:sldMk cId="326239548" sldId="406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50186F70-5224-66EB-84CE-B1887202CC6A}" dt="2021-12-29T14:56:12.059" v="609" actId="14100"/>
          <ac:spMkLst>
            <pc:docMk/>
            <pc:sldMk cId="326239548" sldId="406"/>
            <ac:spMk id="20" creationId="{27334C5B-415B-490B-AEC4-67EF9B57A92F}"/>
          </ac:spMkLst>
        </pc:spChg>
        <pc:spChg chg="mod">
          <ac:chgData name="何路" userId="S::m09158023@o365.mcut.edu.tw::348fb45a-d8b2-4bea-b5b1-e0f2bea58a10" providerId="AD" clId="Web-{50186F70-5224-66EB-84CE-B1887202CC6A}" dt="2021-12-29T14:56:35.231" v="626" actId="14100"/>
          <ac:spMkLst>
            <pc:docMk/>
            <pc:sldMk cId="326239548" sldId="406"/>
            <ac:spMk id="25" creationId="{71652B5D-B94B-41E5-B677-4BA3FD9C3ACC}"/>
          </ac:spMkLst>
        </pc:spChg>
        <pc:spChg chg="mod">
          <ac:chgData name="何路" userId="S::m09158023@o365.mcut.edu.tw::348fb45a-d8b2-4bea-b5b1-e0f2bea58a10" providerId="AD" clId="Web-{50186F70-5224-66EB-84CE-B1887202CC6A}" dt="2021-12-29T14:56:23.293" v="615" actId="14100"/>
          <ac:spMkLst>
            <pc:docMk/>
            <pc:sldMk cId="326239548" sldId="406"/>
            <ac:spMk id="26" creationId="{C2749A36-848B-43C4-BBF4-EB9F409C8913}"/>
          </ac:spMkLst>
        </pc:spChg>
        <pc:spChg chg="mod">
          <ac:chgData name="何路" userId="S::m09158023@o365.mcut.edu.tw::348fb45a-d8b2-4bea-b5b1-e0f2bea58a10" providerId="AD" clId="Web-{50186F70-5224-66EB-84CE-B1887202CC6A}" dt="2021-12-29T14:56:28.075" v="619" actId="20577"/>
          <ac:spMkLst>
            <pc:docMk/>
            <pc:sldMk cId="326239548" sldId="406"/>
            <ac:spMk id="27" creationId="{93138F54-BDF8-438D-8A2C-FA0B88E114F3}"/>
          </ac:spMkLst>
        </pc:spChg>
        <pc:spChg chg="mod">
          <ac:chgData name="何路" userId="S::m09158023@o365.mcut.edu.tw::348fb45a-d8b2-4bea-b5b1-e0f2bea58a10" providerId="AD" clId="Web-{50186F70-5224-66EB-84CE-B1887202CC6A}" dt="2021-12-29T14:56:41.215" v="629" actId="20577"/>
          <ac:spMkLst>
            <pc:docMk/>
            <pc:sldMk cId="326239548" sldId="406"/>
            <ac:spMk id="28" creationId="{3A5683FD-961C-4F59-85C6-DAE45948AF83}"/>
          </ac:spMkLst>
        </pc:spChg>
        <pc:spChg chg="mod">
          <ac:chgData name="何路" userId="S::m09158023@o365.mcut.edu.tw::348fb45a-d8b2-4bea-b5b1-e0f2bea58a10" providerId="AD" clId="Web-{50186F70-5224-66EB-84CE-B1887202CC6A}" dt="2021-12-29T14:56:51.794" v="635" actId="14100"/>
          <ac:spMkLst>
            <pc:docMk/>
            <pc:sldMk cId="326239548" sldId="406"/>
            <ac:spMk id="29" creationId="{3A6C423D-6B96-4AFE-8C77-CC8B0FAC5066}"/>
          </ac:spMkLst>
        </pc:spChg>
      </pc:sldChg>
      <pc:sldChg chg="modSp add ord replId">
        <pc:chgData name="何路" userId="S::m09158023@o365.mcut.edu.tw::348fb45a-d8b2-4bea-b5b1-e0f2bea58a10" providerId="AD" clId="Web-{50186F70-5224-66EB-84CE-B1887202CC6A}" dt="2021-12-29T15:07:08.996" v="729" actId="20577"/>
        <pc:sldMkLst>
          <pc:docMk/>
          <pc:sldMk cId="580353057" sldId="407"/>
        </pc:sldMkLst>
        <pc:spChg chg="mod">
          <ac:chgData name="何路" userId="S::m09158023@o365.mcut.edu.tw::348fb45a-d8b2-4bea-b5b1-e0f2bea58a10" providerId="AD" clId="Web-{50186F70-5224-66EB-84CE-B1887202CC6A}" dt="2021-12-29T15:06:46.073" v="722" actId="20577"/>
          <ac:spMkLst>
            <pc:docMk/>
            <pc:sldMk cId="580353057" sldId="407"/>
            <ac:spMk id="3" creationId="{BBBD1E22-0108-4CFC-8DA2-D3C1C8B78BCC}"/>
          </ac:spMkLst>
        </pc:spChg>
        <pc:spChg chg="mod">
          <ac:chgData name="何路" userId="S::m09158023@o365.mcut.edu.tw::348fb45a-d8b2-4bea-b5b1-e0f2bea58a10" providerId="AD" clId="Web-{50186F70-5224-66EB-84CE-B1887202CC6A}" dt="2021-12-29T15:07:08.996" v="729" actId="20577"/>
          <ac:spMkLst>
            <pc:docMk/>
            <pc:sldMk cId="580353057" sldId="407"/>
            <ac:spMk id="19" creationId="{C78431B3-D2C5-4B0F-9119-527B8D9A8A2A}"/>
          </ac:spMkLst>
        </pc:spChg>
      </pc:sldChg>
      <pc:sldChg chg="modSp add del ord replId">
        <pc:chgData name="何路" userId="S::m09158023@o365.mcut.edu.tw::348fb45a-d8b2-4bea-b5b1-e0f2bea58a10" providerId="AD" clId="Web-{50186F70-5224-66EB-84CE-B1887202CC6A}" dt="2021-12-29T15:02:20.973" v="707"/>
        <pc:sldMkLst>
          <pc:docMk/>
          <pc:sldMk cId="3558897028" sldId="407"/>
        </pc:sldMkLst>
        <pc:spChg chg="mod">
          <ac:chgData name="何路" userId="S::m09158023@o365.mcut.edu.tw::348fb45a-d8b2-4bea-b5b1-e0f2bea58a10" providerId="AD" clId="Web-{50186F70-5224-66EB-84CE-B1887202CC6A}" dt="2021-12-29T14:58:48.859" v="663" actId="20577"/>
          <ac:spMkLst>
            <pc:docMk/>
            <pc:sldMk cId="3558897028" sldId="407"/>
            <ac:spMk id="3" creationId="{BBBD1E22-0108-4CFC-8DA2-D3C1C8B78BCC}"/>
          </ac:spMkLst>
        </pc:spChg>
        <pc:spChg chg="mod">
          <ac:chgData name="何路" userId="S::m09158023@o365.mcut.edu.tw::348fb45a-d8b2-4bea-b5b1-e0f2bea58a10" providerId="AD" clId="Web-{50186F70-5224-66EB-84CE-B1887202CC6A}" dt="2021-12-29T14:55:43.277" v="599" actId="20577"/>
          <ac:spMkLst>
            <pc:docMk/>
            <pc:sldMk cId="3558897028" sldId="407"/>
            <ac:spMk id="19" creationId="{C78431B3-D2C5-4B0F-9119-527B8D9A8A2A}"/>
          </ac:spMkLst>
        </pc:spChg>
      </pc:sldChg>
    </pc:docChg>
  </pc:docChgLst>
  <pc:docChgLst>
    <pc:chgData name="何路" userId="S::m09158023@o365.mcut.edu.tw::348fb45a-d8b2-4bea-b5b1-e0f2bea58a10" providerId="AD" clId="Web-{93735D91-99FF-328A-235D-B812FD5A5174}"/>
    <pc:docChg chg="addSld delSld modSld">
      <pc:chgData name="何路" userId="S::m09158023@o365.mcut.edu.tw::348fb45a-d8b2-4bea-b5b1-e0f2bea58a10" providerId="AD" clId="Web-{93735D91-99FF-328A-235D-B812FD5A5174}" dt="2021-11-25T04:53:20.065" v="711" actId="14100"/>
      <pc:docMkLst>
        <pc:docMk/>
      </pc:docMkLst>
      <pc:sldChg chg="addSp delSp modSp add replId">
        <pc:chgData name="何路" userId="S::m09158023@o365.mcut.edu.tw::348fb45a-d8b2-4bea-b5b1-e0f2bea58a10" providerId="AD" clId="Web-{93735D91-99FF-328A-235D-B812FD5A5174}" dt="2021-11-25T03:47:12.746" v="691" actId="20577"/>
        <pc:sldMkLst>
          <pc:docMk/>
          <pc:sldMk cId="3781373126" sldId="344"/>
        </pc:sldMkLst>
        <pc:spChg chg="mod">
          <ac:chgData name="何路" userId="S::m09158023@o365.mcut.edu.tw::348fb45a-d8b2-4bea-b5b1-e0f2bea58a10" providerId="AD" clId="Web-{93735D91-99FF-328A-235D-B812FD5A5174}" dt="2021-11-25T03:47:12.746" v="691" actId="20577"/>
          <ac:spMkLst>
            <pc:docMk/>
            <pc:sldMk cId="3781373126" sldId="344"/>
            <ac:spMk id="3" creationId="{823C2459-175B-46E4-AEA5-97C57605623C}"/>
          </ac:spMkLst>
        </pc:spChg>
        <pc:spChg chg="mod">
          <ac:chgData name="何路" userId="S::m09158023@o365.mcut.edu.tw::348fb45a-d8b2-4bea-b5b1-e0f2bea58a10" providerId="AD" clId="Web-{93735D91-99FF-328A-235D-B812FD5A5174}" dt="2021-11-24T14:06:51.906" v="358" actId="20577"/>
          <ac:spMkLst>
            <pc:docMk/>
            <pc:sldMk cId="3781373126" sldId="344"/>
            <ac:spMk id="19" creationId="{C78431B3-D2C5-4B0F-9119-527B8D9A8A2A}"/>
          </ac:spMkLst>
        </pc:spChg>
        <pc:picChg chg="add del mod">
          <ac:chgData name="何路" userId="S::m09158023@o365.mcut.edu.tw::348fb45a-d8b2-4bea-b5b1-e0f2bea58a10" providerId="AD" clId="Web-{93735D91-99FF-328A-235D-B812FD5A5174}" dt="2021-11-24T14:03:56.074" v="306"/>
          <ac:picMkLst>
            <pc:docMk/>
            <pc:sldMk cId="3781373126" sldId="344"/>
            <ac:picMk id="4" creationId="{4453A85E-F00B-460D-A15A-A376EED690C6}"/>
          </ac:picMkLst>
        </pc:picChg>
      </pc:sldChg>
      <pc:sldChg chg="addSp delSp modSp add replId">
        <pc:chgData name="何路" userId="S::m09158023@o365.mcut.edu.tw::348fb45a-d8b2-4bea-b5b1-e0f2bea58a10" providerId="AD" clId="Web-{93735D91-99FF-328A-235D-B812FD5A5174}" dt="2021-11-25T03:50:51.002" v="698" actId="1076"/>
        <pc:sldMkLst>
          <pc:docMk/>
          <pc:sldMk cId="2228922725" sldId="345"/>
        </pc:sldMkLst>
        <pc:spChg chg="mod">
          <ac:chgData name="何路" userId="S::m09158023@o365.mcut.edu.tw::348fb45a-d8b2-4bea-b5b1-e0f2bea58a10" providerId="AD" clId="Web-{93735D91-99FF-328A-235D-B812FD5A5174}" dt="2021-11-25T03:50:47.721" v="697" actId="20577"/>
          <ac:spMkLst>
            <pc:docMk/>
            <pc:sldMk cId="2228922725" sldId="345"/>
            <ac:spMk id="3" creationId="{823C2459-175B-46E4-AEA5-97C57605623C}"/>
          </ac:spMkLst>
        </pc:spChg>
        <pc:spChg chg="add del mod">
          <ac:chgData name="何路" userId="S::m09158023@o365.mcut.edu.tw::348fb45a-d8b2-4bea-b5b1-e0f2bea58a10" providerId="AD" clId="Web-{93735D91-99FF-328A-235D-B812FD5A5174}" dt="2021-11-24T14:01:55.742" v="288"/>
          <ac:spMkLst>
            <pc:docMk/>
            <pc:sldMk cId="2228922725" sldId="345"/>
            <ac:spMk id="6" creationId="{A8B63F4C-7A74-472C-8847-3200D57FA377}"/>
          </ac:spMkLst>
        </pc:spChg>
        <pc:spChg chg="add mod">
          <ac:chgData name="何路" userId="S::m09158023@o365.mcut.edu.tw::348fb45a-d8b2-4bea-b5b1-e0f2bea58a10" providerId="AD" clId="Web-{93735D91-99FF-328A-235D-B812FD5A5174}" dt="2021-11-25T03:49:36.485" v="695" actId="20577"/>
          <ac:spMkLst>
            <pc:docMk/>
            <pc:sldMk cId="2228922725" sldId="345"/>
            <ac:spMk id="9" creationId="{A035EF5A-1BE3-4177-A397-5F8B34DDE757}"/>
          </ac:spMkLst>
        </pc:spChg>
        <pc:spChg chg="mod">
          <ac:chgData name="何路" userId="S::m09158023@o365.mcut.edu.tw::348fb45a-d8b2-4bea-b5b1-e0f2bea58a10" providerId="AD" clId="Web-{93735D91-99FF-328A-235D-B812FD5A5174}" dt="2021-11-24T13:59:46.380" v="277" actId="20577"/>
          <ac:spMkLst>
            <pc:docMk/>
            <pc:sldMk cId="2228922725" sldId="345"/>
            <ac:spMk id="19" creationId="{C78431B3-D2C5-4B0F-9119-527B8D9A8A2A}"/>
          </ac:spMkLst>
        </pc:spChg>
        <pc:picChg chg="del">
          <ac:chgData name="何路" userId="S::m09158023@o365.mcut.edu.tw::348fb45a-d8b2-4bea-b5b1-e0f2bea58a10" providerId="AD" clId="Web-{93735D91-99FF-328A-235D-B812FD5A5174}" dt="2021-11-24T13:49:09.520" v="144"/>
          <ac:picMkLst>
            <pc:docMk/>
            <pc:sldMk cId="2228922725" sldId="345"/>
            <ac:picMk id="4" creationId="{4453A85E-F00B-460D-A15A-A376EED690C6}"/>
          </ac:picMkLst>
        </pc:picChg>
        <pc:picChg chg="add mod">
          <ac:chgData name="何路" userId="S::m09158023@o365.mcut.edu.tw::348fb45a-d8b2-4bea-b5b1-e0f2bea58a10" providerId="AD" clId="Web-{93735D91-99FF-328A-235D-B812FD5A5174}" dt="2021-11-24T14:04:50.731" v="330" actId="1076"/>
          <ac:picMkLst>
            <pc:docMk/>
            <pc:sldMk cId="2228922725" sldId="345"/>
            <ac:picMk id="5" creationId="{FCC623CD-1962-4A25-8099-55F60D095BF6}"/>
          </ac:picMkLst>
        </pc:picChg>
        <pc:picChg chg="add mod">
          <ac:chgData name="何路" userId="S::m09158023@o365.mcut.edu.tw::348fb45a-d8b2-4bea-b5b1-e0f2bea58a10" providerId="AD" clId="Web-{93735D91-99FF-328A-235D-B812FD5A5174}" dt="2021-11-25T03:50:51.002" v="698" actId="1076"/>
          <ac:picMkLst>
            <pc:docMk/>
            <pc:sldMk cId="2228922725" sldId="345"/>
            <ac:picMk id="8" creationId="{45975AFC-F2CF-4EAB-B61C-32AA37B2CD9F}"/>
          </ac:picMkLst>
        </pc:picChg>
      </pc:sldChg>
      <pc:sldChg chg="addSp delSp modSp add replId">
        <pc:chgData name="何路" userId="S::m09158023@o365.mcut.edu.tw::348fb45a-d8b2-4bea-b5b1-e0f2bea58a10" providerId="AD" clId="Web-{93735D91-99FF-328A-235D-B812FD5A5174}" dt="2021-11-25T04:37:50.844" v="701" actId="20577"/>
        <pc:sldMkLst>
          <pc:docMk/>
          <pc:sldMk cId="2912589095" sldId="346"/>
        </pc:sldMkLst>
        <pc:spChg chg="mod">
          <ac:chgData name="何路" userId="S::m09158023@o365.mcut.edu.tw::348fb45a-d8b2-4bea-b5b1-e0f2bea58a10" providerId="AD" clId="Web-{93735D91-99FF-328A-235D-B812FD5A5174}" dt="2021-11-25T01:49:52.154" v="608" actId="20577"/>
          <ac:spMkLst>
            <pc:docMk/>
            <pc:sldMk cId="2912589095" sldId="346"/>
            <ac:spMk id="3" creationId="{823C2459-175B-46E4-AEA5-97C57605623C}"/>
          </ac:spMkLst>
        </pc:spChg>
        <pc:spChg chg="add mod">
          <ac:chgData name="何路" userId="S::m09158023@o365.mcut.edu.tw::348fb45a-d8b2-4bea-b5b1-e0f2bea58a10" providerId="AD" clId="Web-{93735D91-99FF-328A-235D-B812FD5A5174}" dt="2021-11-25T04:37:50.844" v="701" actId="20577"/>
          <ac:spMkLst>
            <pc:docMk/>
            <pc:sldMk cId="2912589095" sldId="346"/>
            <ac:spMk id="4" creationId="{46696BF3-7B6B-4B1C-BAA4-444D7D804D0C}"/>
          </ac:spMkLst>
        </pc:spChg>
        <pc:spChg chg="del mod">
          <ac:chgData name="何路" userId="S::m09158023@o365.mcut.edu.tw::348fb45a-d8b2-4bea-b5b1-e0f2bea58a10" providerId="AD" clId="Web-{93735D91-99FF-328A-235D-B812FD5A5174}" dt="2021-11-24T14:09:00.456" v="367"/>
          <ac:spMkLst>
            <pc:docMk/>
            <pc:sldMk cId="2912589095" sldId="346"/>
            <ac:spMk id="9" creationId="{A035EF5A-1BE3-4177-A397-5F8B34DDE757}"/>
          </ac:spMkLst>
        </pc:spChg>
        <pc:spChg chg="del">
          <ac:chgData name="何路" userId="S::m09158023@o365.mcut.edu.tw::348fb45a-d8b2-4bea-b5b1-e0f2bea58a10" providerId="AD" clId="Web-{93735D91-99FF-328A-235D-B812FD5A5174}" dt="2021-11-24T14:36:05.271" v="585"/>
          <ac:spMkLst>
            <pc:docMk/>
            <pc:sldMk cId="2912589095" sldId="346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93735D91-99FF-328A-235D-B812FD5A5174}" dt="2021-11-24T14:12:12.914" v="428" actId="1076"/>
          <ac:graphicFrameMkLst>
            <pc:docMk/>
            <pc:sldMk cId="2912589095" sldId="346"/>
            <ac:graphicFrameMk id="10" creationId="{CFD4D27A-A5F9-458D-9B93-59F1F2DA5A73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2:12.977" v="429" actId="1076"/>
          <ac:graphicFrameMkLst>
            <pc:docMk/>
            <pc:sldMk cId="2912589095" sldId="346"/>
            <ac:graphicFrameMk id="11" creationId="{9E297302-9352-4BC3-9217-18749DD973BA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2:13.086" v="431" actId="1076"/>
          <ac:graphicFrameMkLst>
            <pc:docMk/>
            <pc:sldMk cId="2912589095" sldId="346"/>
            <ac:graphicFrameMk id="12" creationId="{E14F29CF-8A7F-4581-B2BD-4E219DF74DC0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2:13.023" v="430" actId="1076"/>
          <ac:graphicFrameMkLst>
            <pc:docMk/>
            <pc:sldMk cId="2912589095" sldId="346"/>
            <ac:graphicFrameMk id="13" creationId="{7378CC2D-D3DB-444B-A803-53268BA6633F}"/>
          </ac:graphicFrameMkLst>
        </pc:graphicFrameChg>
        <pc:picChg chg="del">
          <ac:chgData name="何路" userId="S::m09158023@o365.mcut.edu.tw::348fb45a-d8b2-4bea-b5b1-e0f2bea58a10" providerId="AD" clId="Web-{93735D91-99FF-328A-235D-B812FD5A5174}" dt="2021-11-24T14:08:56.206" v="365"/>
          <ac:picMkLst>
            <pc:docMk/>
            <pc:sldMk cId="2912589095" sldId="346"/>
            <ac:picMk id="5" creationId="{FCC623CD-1962-4A25-8099-55F60D095BF6}"/>
          </ac:picMkLst>
        </pc:picChg>
        <pc:picChg chg="del">
          <ac:chgData name="何路" userId="S::m09158023@o365.mcut.edu.tw::348fb45a-d8b2-4bea-b5b1-e0f2bea58a10" providerId="AD" clId="Web-{93735D91-99FF-328A-235D-B812FD5A5174}" dt="2021-11-24T14:08:55.597" v="364"/>
          <ac:picMkLst>
            <pc:docMk/>
            <pc:sldMk cId="2912589095" sldId="346"/>
            <ac:picMk id="8" creationId="{45975AFC-F2CF-4EAB-B61C-32AA37B2CD9F}"/>
          </ac:picMkLst>
        </pc:picChg>
      </pc:sldChg>
      <pc:sldChg chg="addSp delSp modSp add replId">
        <pc:chgData name="何路" userId="S::m09158023@o365.mcut.edu.tw::348fb45a-d8b2-4bea-b5b1-e0f2bea58a10" providerId="AD" clId="Web-{93735D91-99FF-328A-235D-B812FD5A5174}" dt="2021-11-25T04:53:20.065" v="711" actId="14100"/>
        <pc:sldMkLst>
          <pc:docMk/>
          <pc:sldMk cId="397596006" sldId="347"/>
        </pc:sldMkLst>
        <pc:spChg chg="mod">
          <ac:chgData name="何路" userId="S::m09158023@o365.mcut.edu.tw::348fb45a-d8b2-4bea-b5b1-e0f2bea58a10" providerId="AD" clId="Web-{93735D91-99FF-328A-235D-B812FD5A5174}" dt="2021-11-25T01:49:58.514" v="611" actId="20577"/>
          <ac:spMkLst>
            <pc:docMk/>
            <pc:sldMk cId="397596006" sldId="347"/>
            <ac:spMk id="3" creationId="{823C2459-175B-46E4-AEA5-97C57605623C}"/>
          </ac:spMkLst>
        </pc:spChg>
        <pc:spChg chg="add mod">
          <ac:chgData name="何路" userId="S::m09158023@o365.mcut.edu.tw::348fb45a-d8b2-4bea-b5b1-e0f2bea58a10" providerId="AD" clId="Web-{93735D91-99FF-328A-235D-B812FD5A5174}" dt="2021-11-25T04:38:01.688" v="707" actId="20577"/>
          <ac:spMkLst>
            <pc:docMk/>
            <pc:sldMk cId="397596006" sldId="347"/>
            <ac:spMk id="4" creationId="{93A14C96-3283-4FAA-84C2-E806AAE11110}"/>
          </ac:spMkLst>
        </pc:spChg>
        <pc:spChg chg="del">
          <ac:chgData name="何路" userId="S::m09158023@o365.mcut.edu.tw::348fb45a-d8b2-4bea-b5b1-e0f2bea58a10" providerId="AD" clId="Web-{93735D91-99FF-328A-235D-B812FD5A5174}" dt="2021-11-24T14:36:01.303" v="583"/>
          <ac:spMkLst>
            <pc:docMk/>
            <pc:sldMk cId="397596006" sldId="347"/>
            <ac:spMk id="19" creationId="{C78431B3-D2C5-4B0F-9119-527B8D9A8A2A}"/>
          </ac:spMkLst>
        </pc:spChg>
        <pc:graphicFrameChg chg="add mod">
          <ac:chgData name="何路" userId="S::m09158023@o365.mcut.edu.tw::348fb45a-d8b2-4bea-b5b1-e0f2bea58a10" providerId="AD" clId="Web-{93735D91-99FF-328A-235D-B812FD5A5174}" dt="2021-11-24T14:15:47.819" v="507" actId="1076"/>
          <ac:graphicFrameMkLst>
            <pc:docMk/>
            <pc:sldMk cId="397596006" sldId="347"/>
            <ac:graphicFrameMk id="9" creationId="{DC00F729-E6D2-43E3-A4A5-291E5078CC4B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4:26.817" v="481"/>
          <ac:graphicFrameMkLst>
            <pc:docMk/>
            <pc:sldMk cId="397596006" sldId="347"/>
            <ac:graphicFrameMk id="10" creationId="{CFD4D27A-A5F9-458D-9B93-59F1F2DA5A73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4:27.333" v="482"/>
          <ac:graphicFrameMkLst>
            <pc:docMk/>
            <pc:sldMk cId="397596006" sldId="347"/>
            <ac:graphicFrameMk id="11" creationId="{9E297302-9352-4BC3-9217-18749DD973BA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4:27.770" v="483"/>
          <ac:graphicFrameMkLst>
            <pc:docMk/>
            <pc:sldMk cId="397596006" sldId="347"/>
            <ac:graphicFrameMk id="12" creationId="{E14F29CF-8A7F-4581-B2BD-4E219DF74DC0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4:28.286" v="484"/>
          <ac:graphicFrameMkLst>
            <pc:docMk/>
            <pc:sldMk cId="397596006" sldId="347"/>
            <ac:graphicFrameMk id="13" creationId="{7378CC2D-D3DB-444B-A803-53268BA6633F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5T04:53:17.878" v="710" actId="14100"/>
          <ac:graphicFrameMkLst>
            <pc:docMk/>
            <pc:sldMk cId="397596006" sldId="347"/>
            <ac:graphicFrameMk id="14" creationId="{442B3EA2-5680-49DB-8742-888B80E87145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5:47.866" v="508" actId="1076"/>
          <ac:graphicFrameMkLst>
            <pc:docMk/>
            <pc:sldMk cId="397596006" sldId="347"/>
            <ac:graphicFrameMk id="15" creationId="{F6D5370D-1B9F-4097-8022-FDA6986AEB2D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5T04:53:20.065" v="711" actId="14100"/>
          <ac:graphicFrameMkLst>
            <pc:docMk/>
            <pc:sldMk cId="397596006" sldId="347"/>
            <ac:graphicFrameMk id="16" creationId="{68AB7EE3-DD9F-4CCB-AD6F-20CF524D6233}"/>
          </ac:graphicFrameMkLst>
        </pc:graphicFrameChg>
      </pc:sldChg>
      <pc:sldChg chg="addSp delSp modSp add replId">
        <pc:chgData name="何路" userId="S::m09158023@o365.mcut.edu.tw::348fb45a-d8b2-4bea-b5b1-e0f2bea58a10" providerId="AD" clId="Web-{93735D91-99FF-328A-235D-B812FD5A5174}" dt="2021-11-25T04:38:09.204" v="709" actId="20577"/>
        <pc:sldMkLst>
          <pc:docMk/>
          <pc:sldMk cId="3386325177" sldId="348"/>
        </pc:sldMkLst>
        <pc:spChg chg="mod">
          <ac:chgData name="何路" userId="S::m09158023@o365.mcut.edu.tw::348fb45a-d8b2-4bea-b5b1-e0f2bea58a10" providerId="AD" clId="Web-{93735D91-99FF-328A-235D-B812FD5A5174}" dt="2021-11-25T02:49:07.047" v="675" actId="20577"/>
          <ac:spMkLst>
            <pc:docMk/>
            <pc:sldMk cId="3386325177" sldId="348"/>
            <ac:spMk id="3" creationId="{823C2459-175B-46E4-AEA5-97C57605623C}"/>
          </ac:spMkLst>
        </pc:spChg>
        <pc:spChg chg="mod">
          <ac:chgData name="何路" userId="S::m09158023@o365.mcut.edu.tw::348fb45a-d8b2-4bea-b5b1-e0f2bea58a10" providerId="AD" clId="Web-{93735D91-99FF-328A-235D-B812FD5A5174}" dt="2021-11-25T04:38:09.204" v="709" actId="20577"/>
          <ac:spMkLst>
            <pc:docMk/>
            <pc:sldMk cId="3386325177" sldId="348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93735D91-99FF-328A-235D-B812FD5A5174}" dt="2021-11-24T14:16:23.632" v="516"/>
          <ac:graphicFrameMkLst>
            <pc:docMk/>
            <pc:sldMk cId="3386325177" sldId="348"/>
            <ac:graphicFrameMk id="9" creationId="{DC00F729-E6D2-43E3-A4A5-291E5078CC4B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7:32.509" v="542" actId="1076"/>
          <ac:graphicFrameMkLst>
            <pc:docMk/>
            <pc:sldMk cId="3386325177" sldId="348"/>
            <ac:graphicFrameMk id="10" creationId="{497AFA16-A794-4A29-8754-9A06FC434AF6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35:31.927" v="575" actId="14100"/>
          <ac:graphicFrameMkLst>
            <pc:docMk/>
            <pc:sldMk cId="3386325177" sldId="348"/>
            <ac:graphicFrameMk id="11" creationId="{A9152C49-E2E3-4D70-AEC8-3B97CADE9606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7:32.462" v="541" actId="1076"/>
          <ac:graphicFrameMkLst>
            <pc:docMk/>
            <pc:sldMk cId="3386325177" sldId="348"/>
            <ac:graphicFrameMk id="12" creationId="{D9C9579B-119D-4114-BA88-605B68E49A04}"/>
          </ac:graphicFrameMkLst>
        </pc:graphicFrameChg>
        <pc:graphicFrameChg chg="add mod">
          <ac:chgData name="何路" userId="S::m09158023@o365.mcut.edu.tw::348fb45a-d8b2-4bea-b5b1-e0f2bea58a10" providerId="AD" clId="Web-{93735D91-99FF-328A-235D-B812FD5A5174}" dt="2021-11-24T14:17:32.415" v="540" actId="1076"/>
          <ac:graphicFrameMkLst>
            <pc:docMk/>
            <pc:sldMk cId="3386325177" sldId="348"/>
            <ac:graphicFrameMk id="13" creationId="{E2823F20-A756-43D7-A099-D5EBA3F21417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6:24.164" v="517"/>
          <ac:graphicFrameMkLst>
            <pc:docMk/>
            <pc:sldMk cId="3386325177" sldId="348"/>
            <ac:graphicFrameMk id="14" creationId="{442B3EA2-5680-49DB-8742-888B80E87145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6:24.742" v="518"/>
          <ac:graphicFrameMkLst>
            <pc:docMk/>
            <pc:sldMk cId="3386325177" sldId="348"/>
            <ac:graphicFrameMk id="15" creationId="{F6D5370D-1B9F-4097-8022-FDA6986AEB2D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6:25.226" v="519"/>
          <ac:graphicFrameMkLst>
            <pc:docMk/>
            <pc:sldMk cId="3386325177" sldId="348"/>
            <ac:graphicFrameMk id="16" creationId="{68AB7EE3-DD9F-4CCB-AD6F-20CF524D6233}"/>
          </ac:graphicFrameMkLst>
        </pc:graphicFrameChg>
      </pc:sldChg>
      <pc:sldChg chg="addSp delSp modSp add replId">
        <pc:chgData name="何路" userId="S::m09158023@o365.mcut.edu.tw::348fb45a-d8b2-4bea-b5b1-e0f2bea58a10" providerId="AD" clId="Web-{93735D91-99FF-328A-235D-B812FD5A5174}" dt="2021-11-25T02:48:17.249" v="672" actId="1076"/>
        <pc:sldMkLst>
          <pc:docMk/>
          <pc:sldMk cId="3994537702" sldId="349"/>
        </pc:sldMkLst>
        <pc:spChg chg="mod">
          <ac:chgData name="何路" userId="S::m09158023@o365.mcut.edu.tw::348fb45a-d8b2-4bea-b5b1-e0f2bea58a10" providerId="AD" clId="Web-{93735D91-99FF-328A-235D-B812FD5A5174}" dt="2021-11-25T02:48:03.468" v="668" actId="1076"/>
          <ac:spMkLst>
            <pc:docMk/>
            <pc:sldMk cId="3994537702" sldId="349"/>
            <ac:spMk id="3" creationId="{823C2459-175B-46E4-AEA5-97C57605623C}"/>
          </ac:spMkLst>
        </pc:spChg>
        <pc:spChg chg="add del mod">
          <ac:chgData name="何路" userId="S::m09158023@o365.mcut.edu.tw::348fb45a-d8b2-4bea-b5b1-e0f2bea58a10" providerId="AD" clId="Web-{93735D91-99FF-328A-235D-B812FD5A5174}" dt="2021-11-25T02:25:45.247" v="618"/>
          <ac:spMkLst>
            <pc:docMk/>
            <pc:sldMk cId="3994537702" sldId="349"/>
            <ac:spMk id="4" creationId="{AC5C8141-9D8B-4CBA-A2A2-8CF00447EFF4}"/>
          </ac:spMkLst>
        </pc:spChg>
        <pc:spChg chg="add mod">
          <ac:chgData name="何路" userId="S::m09158023@o365.mcut.edu.tw::348fb45a-d8b2-4bea-b5b1-e0f2bea58a10" providerId="AD" clId="Web-{93735D91-99FF-328A-235D-B812FD5A5174}" dt="2021-11-25T02:48:17.249" v="672" actId="1076"/>
          <ac:spMkLst>
            <pc:docMk/>
            <pc:sldMk cId="3994537702" sldId="349"/>
            <ac:spMk id="5" creationId="{97645FEA-2BDB-4017-87D7-E911ED931A3C}"/>
          </ac:spMkLst>
        </pc:spChg>
        <pc:spChg chg="add mod">
          <ac:chgData name="何路" userId="S::m09158023@o365.mcut.edu.tw::348fb45a-d8b2-4bea-b5b1-e0f2bea58a10" providerId="AD" clId="Web-{93735D91-99FF-328A-235D-B812FD5A5174}" dt="2021-11-25T02:48:03.499" v="669" actId="1076"/>
          <ac:spMkLst>
            <pc:docMk/>
            <pc:sldMk cId="3994537702" sldId="349"/>
            <ac:spMk id="9" creationId="{D2EF6641-6418-4816-8850-5C5D453882F1}"/>
          </ac:spMkLst>
        </pc:spChg>
        <pc:spChg chg="add mod">
          <ac:chgData name="何路" userId="S::m09158023@o365.mcut.edu.tw::348fb45a-d8b2-4bea-b5b1-e0f2bea58a10" providerId="AD" clId="Web-{93735D91-99FF-328A-235D-B812FD5A5174}" dt="2021-11-25T02:48:03.530" v="670" actId="1076"/>
          <ac:spMkLst>
            <pc:docMk/>
            <pc:sldMk cId="3994537702" sldId="349"/>
            <ac:spMk id="14" creationId="{C96DD3E5-6560-42C6-AA27-EE5BD0B9E82A}"/>
          </ac:spMkLst>
        </pc:spChg>
        <pc:spChg chg="mod">
          <ac:chgData name="何路" userId="S::m09158023@o365.mcut.edu.tw::348fb45a-d8b2-4bea-b5b1-e0f2bea58a10" providerId="AD" clId="Web-{93735D91-99FF-328A-235D-B812FD5A5174}" dt="2021-11-24T14:17:48.197" v="554" actId="20577"/>
          <ac:spMkLst>
            <pc:docMk/>
            <pc:sldMk cId="3994537702" sldId="349"/>
            <ac:spMk id="19" creationId="{C78431B3-D2C5-4B0F-9119-527B8D9A8A2A}"/>
          </ac:spMkLst>
        </pc:spChg>
        <pc:graphicFrameChg chg="del">
          <ac:chgData name="何路" userId="S::m09158023@o365.mcut.edu.tw::348fb45a-d8b2-4bea-b5b1-e0f2bea58a10" providerId="AD" clId="Web-{93735D91-99FF-328A-235D-B812FD5A5174}" dt="2021-11-24T14:17:40.728" v="548"/>
          <ac:graphicFrameMkLst>
            <pc:docMk/>
            <pc:sldMk cId="3994537702" sldId="349"/>
            <ac:graphicFrameMk id="10" creationId="{497AFA16-A794-4A29-8754-9A06FC434AF6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7:40.728" v="547"/>
          <ac:graphicFrameMkLst>
            <pc:docMk/>
            <pc:sldMk cId="3994537702" sldId="349"/>
            <ac:graphicFrameMk id="11" creationId="{A9152C49-E2E3-4D70-AEC8-3B97CADE9606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7:40.728" v="546"/>
          <ac:graphicFrameMkLst>
            <pc:docMk/>
            <pc:sldMk cId="3994537702" sldId="349"/>
            <ac:graphicFrameMk id="12" creationId="{D9C9579B-119D-4114-BA88-605B68E49A04}"/>
          </ac:graphicFrameMkLst>
        </pc:graphicFrameChg>
        <pc:graphicFrameChg chg="del">
          <ac:chgData name="何路" userId="S::m09158023@o365.mcut.edu.tw::348fb45a-d8b2-4bea-b5b1-e0f2bea58a10" providerId="AD" clId="Web-{93735D91-99FF-328A-235D-B812FD5A5174}" dt="2021-11-24T14:17:40.713" v="545"/>
          <ac:graphicFrameMkLst>
            <pc:docMk/>
            <pc:sldMk cId="3994537702" sldId="349"/>
            <ac:graphicFrameMk id="13" creationId="{E2823F20-A756-43D7-A099-D5EBA3F21417}"/>
          </ac:graphicFrameMkLst>
        </pc:graphicFrameChg>
      </pc:sldChg>
      <pc:sldChg chg="add del replId">
        <pc:chgData name="何路" userId="S::m09158023@o365.mcut.edu.tw::348fb45a-d8b2-4bea-b5b1-e0f2bea58a10" providerId="AD" clId="Web-{93735D91-99FF-328A-235D-B812FD5A5174}" dt="2021-11-24T14:18:09.323" v="561"/>
        <pc:sldMkLst>
          <pc:docMk/>
          <pc:sldMk cId="889579418" sldId="350"/>
        </pc:sldMkLst>
      </pc:sldChg>
      <pc:sldChg chg="add del replId">
        <pc:chgData name="何路" userId="S::m09158023@o365.mcut.edu.tw::348fb45a-d8b2-4bea-b5b1-e0f2bea58a10" providerId="AD" clId="Web-{93735D91-99FF-328A-235D-B812FD5A5174}" dt="2021-11-24T14:18:00.963" v="558"/>
        <pc:sldMkLst>
          <pc:docMk/>
          <pc:sldMk cId="3219331306" sldId="350"/>
        </pc:sldMkLst>
      </pc:sldChg>
    </pc:docChg>
  </pc:docChgLst>
  <pc:docChgLst>
    <pc:chgData name="何路" userId="S::m09158023@o365.mcut.edu.tw::348fb45a-d8b2-4bea-b5b1-e0f2bea58a10" providerId="AD" clId="Web-{7AA5181D-CFAE-1155-540E-D468D2F2D266}"/>
    <pc:docChg chg="addSld modSld">
      <pc:chgData name="何路" userId="S::m09158023@o365.mcut.edu.tw::348fb45a-d8b2-4bea-b5b1-e0f2bea58a10" providerId="AD" clId="Web-{7AA5181D-CFAE-1155-540E-D468D2F2D266}" dt="2022-01-12T16:34:45.563" v="48" actId="14100"/>
      <pc:docMkLst>
        <pc:docMk/>
      </pc:docMkLst>
      <pc:sldChg chg="modSp">
        <pc:chgData name="何路" userId="S::m09158023@o365.mcut.edu.tw::348fb45a-d8b2-4bea-b5b1-e0f2bea58a10" providerId="AD" clId="Web-{7AA5181D-CFAE-1155-540E-D468D2F2D266}" dt="2022-01-12T16:32:07.691" v="22" actId="20577"/>
        <pc:sldMkLst>
          <pc:docMk/>
          <pc:sldMk cId="3553098029" sldId="426"/>
        </pc:sldMkLst>
        <pc:spChg chg="mod">
          <ac:chgData name="何路" userId="S::m09158023@o365.mcut.edu.tw::348fb45a-d8b2-4bea-b5b1-e0f2bea58a10" providerId="AD" clId="Web-{7AA5181D-CFAE-1155-540E-D468D2F2D266}" dt="2022-01-12T16:32:07.691" v="22" actId="20577"/>
          <ac:spMkLst>
            <pc:docMk/>
            <pc:sldMk cId="3553098029" sldId="426"/>
            <ac:spMk id="4" creationId="{DC640C2F-C9CE-4EDA-9940-8BDB0C333CBF}"/>
          </ac:spMkLst>
        </pc:spChg>
      </pc:sldChg>
      <pc:sldChg chg="addSp delSp modSp mod setBg">
        <pc:chgData name="何路" userId="S::m09158023@o365.mcut.edu.tw::348fb45a-d8b2-4bea-b5b1-e0f2bea58a10" providerId="AD" clId="Web-{7AA5181D-CFAE-1155-540E-D468D2F2D266}" dt="2022-01-12T16:33:48.584" v="45" actId="1076"/>
        <pc:sldMkLst>
          <pc:docMk/>
          <pc:sldMk cId="3568729510" sldId="434"/>
        </pc:sldMkLst>
        <pc:spChg chg="mod">
          <ac:chgData name="何路" userId="S::m09158023@o365.mcut.edu.tw::348fb45a-d8b2-4bea-b5b1-e0f2bea58a10" providerId="AD" clId="Web-{7AA5181D-CFAE-1155-540E-D468D2F2D266}" dt="2022-01-12T16:32:10.332" v="23" actId="20577"/>
          <ac:spMkLst>
            <pc:docMk/>
            <pc:sldMk cId="3568729510" sldId="434"/>
            <ac:spMk id="3" creationId="{3D1539EE-EF94-46F0-995E-B8C4A927B622}"/>
          </ac:spMkLst>
        </pc:spChg>
        <pc:spChg chg="add mod">
          <ac:chgData name="何路" userId="S::m09158023@o365.mcut.edu.tw::348fb45a-d8b2-4bea-b5b1-e0f2bea58a10" providerId="AD" clId="Web-{7AA5181D-CFAE-1155-540E-D468D2F2D266}" dt="2022-01-12T16:33:19.521" v="44" actId="20577"/>
          <ac:spMkLst>
            <pc:docMk/>
            <pc:sldMk cId="3568729510" sldId="434"/>
            <ac:spMk id="6" creationId="{8D00CE08-E378-4F13-9F98-524DEB0E00F6}"/>
          </ac:spMkLst>
        </pc:spChg>
        <pc:spChg chg="add del">
          <ac:chgData name="何路" userId="S::m09158023@o365.mcut.edu.tw::348fb45a-d8b2-4bea-b5b1-e0f2bea58a10" providerId="AD" clId="Web-{7AA5181D-CFAE-1155-540E-D468D2F2D266}" dt="2022-01-12T16:31:20.565" v="9"/>
          <ac:spMkLst>
            <pc:docMk/>
            <pc:sldMk cId="3568729510" sldId="434"/>
            <ac:spMk id="8" creationId="{AB5E08C4-8CDD-4623-A5B8-E998C6DEE3B7}"/>
          </ac:spMkLst>
        </pc:spChg>
        <pc:spChg chg="add del">
          <ac:chgData name="何路" userId="S::m09158023@o365.mcut.edu.tw::348fb45a-d8b2-4bea-b5b1-e0f2bea58a10" providerId="AD" clId="Web-{7AA5181D-CFAE-1155-540E-D468D2F2D266}" dt="2022-01-12T16:31:20.565" v="9"/>
          <ac:spMkLst>
            <pc:docMk/>
            <pc:sldMk cId="3568729510" sldId="434"/>
            <ac:spMk id="10" creationId="{2151139A-886F-4B97-8815-729AD3831BBD}"/>
          </ac:spMkLst>
        </pc:spChg>
        <pc:spChg chg="add del">
          <ac:chgData name="何路" userId="S::m09158023@o365.mcut.edu.tw::348fb45a-d8b2-4bea-b5b1-e0f2bea58a10" providerId="AD" clId="Web-{7AA5181D-CFAE-1155-540E-D468D2F2D266}" dt="2022-01-12T16:31:20.565" v="9"/>
          <ac:spMkLst>
            <pc:docMk/>
            <pc:sldMk cId="3568729510" sldId="434"/>
            <ac:spMk id="14" creationId="{15F33878-D502-4FFA-8ACE-F2AECDB2A23F}"/>
          </ac:spMkLst>
        </pc:spChg>
        <pc:spChg chg="add del">
          <ac:chgData name="何路" userId="S::m09158023@o365.mcut.edu.tw::348fb45a-d8b2-4bea-b5b1-e0f2bea58a10" providerId="AD" clId="Web-{7AA5181D-CFAE-1155-540E-D468D2F2D266}" dt="2022-01-12T16:31:20.565" v="9"/>
          <ac:spMkLst>
            <pc:docMk/>
            <pc:sldMk cId="3568729510" sldId="434"/>
            <ac:spMk id="16" creationId="{D3539FEE-81D3-4406-802E-60B20B16F4F6}"/>
          </ac:spMkLst>
        </pc:spChg>
        <pc:spChg chg="add del">
          <ac:chgData name="何路" userId="S::m09158023@o365.mcut.edu.tw::348fb45a-d8b2-4bea-b5b1-e0f2bea58a10" providerId="AD" clId="Web-{7AA5181D-CFAE-1155-540E-D468D2F2D266}" dt="2022-01-12T16:31:20.565" v="9"/>
          <ac:spMkLst>
            <pc:docMk/>
            <pc:sldMk cId="3568729510" sldId="434"/>
            <ac:spMk id="18" creationId="{DC701763-729E-462F-A5A8-E0DEFEB1E2E4}"/>
          </ac:spMkLst>
        </pc:spChg>
        <pc:picChg chg="ord">
          <ac:chgData name="何路" userId="S::m09158023@o365.mcut.edu.tw::348fb45a-d8b2-4bea-b5b1-e0f2bea58a10" providerId="AD" clId="Web-{7AA5181D-CFAE-1155-540E-D468D2F2D266}" dt="2022-01-12T16:31:20.565" v="9"/>
          <ac:picMkLst>
            <pc:docMk/>
            <pc:sldMk cId="3568729510" sldId="434"/>
            <ac:picMk id="2" creationId="{AE7659B7-7D09-4802-991B-CCC8B55E7DA5}"/>
          </ac:picMkLst>
        </pc:picChg>
        <pc:picChg chg="add mod">
          <ac:chgData name="何路" userId="S::m09158023@o365.mcut.edu.tw::348fb45a-d8b2-4bea-b5b1-e0f2bea58a10" providerId="AD" clId="Web-{7AA5181D-CFAE-1155-540E-D468D2F2D266}" dt="2022-01-12T16:33:48.584" v="45" actId="1076"/>
          <ac:picMkLst>
            <pc:docMk/>
            <pc:sldMk cId="3568729510" sldId="434"/>
            <ac:picMk id="4" creationId="{B43B6AB6-BA2F-40A9-81A6-351C855F1A66}"/>
          </ac:picMkLst>
        </pc:picChg>
        <pc:picChg chg="add mod">
          <ac:chgData name="何路" userId="S::m09158023@o365.mcut.edu.tw::348fb45a-d8b2-4bea-b5b1-e0f2bea58a10" providerId="AD" clId="Web-{7AA5181D-CFAE-1155-540E-D468D2F2D266}" dt="2022-01-12T16:31:25.597" v="10" actId="14100"/>
          <ac:picMkLst>
            <pc:docMk/>
            <pc:sldMk cId="3568729510" sldId="434"/>
            <ac:picMk id="5" creationId="{333E668D-2409-4D0F-9102-049E756BE4C1}"/>
          </ac:picMkLst>
        </pc:picChg>
      </pc:sldChg>
      <pc:sldChg chg="addSp modSp add replId">
        <pc:chgData name="何路" userId="S::m09158023@o365.mcut.edu.tw::348fb45a-d8b2-4bea-b5b1-e0f2bea58a10" providerId="AD" clId="Web-{7AA5181D-CFAE-1155-540E-D468D2F2D266}" dt="2022-01-12T16:34:45.563" v="48" actId="14100"/>
        <pc:sldMkLst>
          <pc:docMk/>
          <pc:sldMk cId="2472047962" sldId="435"/>
        </pc:sldMkLst>
        <pc:spChg chg="add mod">
          <ac:chgData name="何路" userId="S::m09158023@o365.mcut.edu.tw::348fb45a-d8b2-4bea-b5b1-e0f2bea58a10" providerId="AD" clId="Web-{7AA5181D-CFAE-1155-540E-D468D2F2D266}" dt="2022-01-12T16:34:45.563" v="48" actId="14100"/>
          <ac:spMkLst>
            <pc:docMk/>
            <pc:sldMk cId="2472047962" sldId="435"/>
            <ac:spMk id="4" creationId="{62F7A729-EBA4-45FC-9A39-C5FE7C9C120C}"/>
          </ac:spMkLst>
        </pc:spChg>
      </pc:sldChg>
    </pc:docChg>
  </pc:docChgLst>
  <pc:docChgLst>
    <pc:chgData name="何路" userId="S::m09158023@o365.mcut.edu.tw::348fb45a-d8b2-4bea-b5b1-e0f2bea58a10" providerId="AD" clId="Web-{D9B268FC-9CAD-7807-CFEF-55F9D3671B9A}"/>
    <pc:docChg chg="modSld">
      <pc:chgData name="何路" userId="S::m09158023@o365.mcut.edu.tw::348fb45a-d8b2-4bea-b5b1-e0f2bea58a10" providerId="AD" clId="Web-{D9B268FC-9CAD-7807-CFEF-55F9D3671B9A}" dt="2022-11-08T06:05:43.150" v="43" actId="20577"/>
      <pc:docMkLst>
        <pc:docMk/>
      </pc:docMkLst>
      <pc:sldChg chg="modSp">
        <pc:chgData name="何路" userId="S::m09158023@o365.mcut.edu.tw::348fb45a-d8b2-4bea-b5b1-e0f2bea58a10" providerId="AD" clId="Web-{D9B268FC-9CAD-7807-CFEF-55F9D3671B9A}" dt="2022-11-08T02:53:34.455" v="8" actId="20577"/>
        <pc:sldMkLst>
          <pc:docMk/>
          <pc:sldMk cId="3017002862" sldId="395"/>
        </pc:sldMkLst>
        <pc:spChg chg="mod">
          <ac:chgData name="何路" userId="S::m09158023@o365.mcut.edu.tw::348fb45a-d8b2-4bea-b5b1-e0f2bea58a10" providerId="AD" clId="Web-{D9B268FC-9CAD-7807-CFEF-55F9D3671B9A}" dt="2022-11-08T02:53:34.455" v="8" actId="20577"/>
          <ac:spMkLst>
            <pc:docMk/>
            <pc:sldMk cId="3017002862" sldId="395"/>
            <ac:spMk id="47" creationId="{040C8AC8-8D54-4043-8972-231B7A2CB1FC}"/>
          </ac:spMkLst>
        </pc:spChg>
      </pc:sldChg>
      <pc:sldChg chg="modSp">
        <pc:chgData name="何路" userId="S::m09158023@o365.mcut.edu.tw::348fb45a-d8b2-4bea-b5b1-e0f2bea58a10" providerId="AD" clId="Web-{D9B268FC-9CAD-7807-CFEF-55F9D3671B9A}" dt="2022-11-08T01:49:43.621" v="1" actId="1076"/>
        <pc:sldMkLst>
          <pc:docMk/>
          <pc:sldMk cId="2880095445" sldId="403"/>
        </pc:sldMkLst>
        <pc:spChg chg="mod">
          <ac:chgData name="何路" userId="S::m09158023@o365.mcut.edu.tw::348fb45a-d8b2-4bea-b5b1-e0f2bea58a10" providerId="AD" clId="Web-{D9B268FC-9CAD-7807-CFEF-55F9D3671B9A}" dt="2022-11-08T01:49:43.621" v="1" actId="1076"/>
          <ac:spMkLst>
            <pc:docMk/>
            <pc:sldMk cId="2880095445" sldId="403"/>
            <ac:spMk id="7" creationId="{71C0C62E-F01D-4B82-A572-D4B79D906D54}"/>
          </ac:spMkLst>
        </pc:spChg>
        <pc:picChg chg="mod">
          <ac:chgData name="何路" userId="S::m09158023@o365.mcut.edu.tw::348fb45a-d8b2-4bea-b5b1-e0f2bea58a10" providerId="AD" clId="Web-{D9B268FC-9CAD-7807-CFEF-55F9D3671B9A}" dt="2022-11-08T01:49:41.699" v="0" actId="1076"/>
          <ac:picMkLst>
            <pc:docMk/>
            <pc:sldMk cId="2880095445" sldId="403"/>
            <ac:picMk id="3" creationId="{CE5A6BF0-0763-4FAF-9318-4E198577D8A3}"/>
          </ac:picMkLst>
        </pc:picChg>
      </pc:sldChg>
      <pc:sldChg chg="modSp">
        <pc:chgData name="何路" userId="S::m09158023@o365.mcut.edu.tw::348fb45a-d8b2-4bea-b5b1-e0f2bea58a10" providerId="AD" clId="Web-{D9B268FC-9CAD-7807-CFEF-55F9D3671B9A}" dt="2022-11-08T04:28:01.514" v="33" actId="20577"/>
        <pc:sldMkLst>
          <pc:docMk/>
          <pc:sldMk cId="1721818290" sldId="406"/>
        </pc:sldMkLst>
        <pc:spChg chg="mod">
          <ac:chgData name="何路" userId="S::m09158023@o365.mcut.edu.tw::348fb45a-d8b2-4bea-b5b1-e0f2bea58a10" providerId="AD" clId="Web-{D9B268FC-9CAD-7807-CFEF-55F9D3671B9A}" dt="2022-11-08T04:28:01.514" v="33" actId="20577"/>
          <ac:spMkLst>
            <pc:docMk/>
            <pc:sldMk cId="1721818290" sldId="406"/>
            <ac:spMk id="6" creationId="{F5E9BB51-5CCC-413D-9343-2F5ADF72EF55}"/>
          </ac:spMkLst>
        </pc:spChg>
      </pc:sldChg>
      <pc:sldChg chg="modSp">
        <pc:chgData name="何路" userId="S::m09158023@o365.mcut.edu.tw::348fb45a-d8b2-4bea-b5b1-e0f2bea58a10" providerId="AD" clId="Web-{D9B268FC-9CAD-7807-CFEF-55F9D3671B9A}" dt="2022-11-08T04:28:13.983" v="37" actId="14100"/>
        <pc:sldMkLst>
          <pc:docMk/>
          <pc:sldMk cId="3425439784" sldId="407"/>
        </pc:sldMkLst>
        <pc:spChg chg="mod">
          <ac:chgData name="何路" userId="S::m09158023@o365.mcut.edu.tw::348fb45a-d8b2-4bea-b5b1-e0f2bea58a10" providerId="AD" clId="Web-{D9B268FC-9CAD-7807-CFEF-55F9D3671B9A}" dt="2022-11-08T04:28:13.983" v="37" actId="14100"/>
          <ac:spMkLst>
            <pc:docMk/>
            <pc:sldMk cId="3425439784" sldId="407"/>
            <ac:spMk id="10" creationId="{59727206-E01A-4872-B8B5-78019A9D86A7}"/>
          </ac:spMkLst>
        </pc:spChg>
      </pc:sldChg>
      <pc:sldChg chg="modSp">
        <pc:chgData name="何路" userId="S::m09158023@o365.mcut.edu.tw::348fb45a-d8b2-4bea-b5b1-e0f2bea58a10" providerId="AD" clId="Web-{D9B268FC-9CAD-7807-CFEF-55F9D3671B9A}" dt="2022-11-08T03:31:46.589" v="25" actId="1076"/>
        <pc:sldMkLst>
          <pc:docMk/>
          <pc:sldMk cId="201866835" sldId="424"/>
        </pc:sldMkLst>
        <pc:spChg chg="mod">
          <ac:chgData name="何路" userId="S::m09158023@o365.mcut.edu.tw::348fb45a-d8b2-4bea-b5b1-e0f2bea58a10" providerId="AD" clId="Web-{D9B268FC-9CAD-7807-CFEF-55F9D3671B9A}" dt="2022-11-08T03:31:46.589" v="25" actId="1076"/>
          <ac:spMkLst>
            <pc:docMk/>
            <pc:sldMk cId="201866835" sldId="424"/>
            <ac:spMk id="20" creationId="{A59C3944-CE2D-4F7D-BCBE-EC5C0FAEA0F2}"/>
          </ac:spMkLst>
        </pc:spChg>
      </pc:sldChg>
      <pc:sldChg chg="modSp">
        <pc:chgData name="何路" userId="S::m09158023@o365.mcut.edu.tw::348fb45a-d8b2-4bea-b5b1-e0f2bea58a10" providerId="AD" clId="Web-{D9B268FC-9CAD-7807-CFEF-55F9D3671B9A}" dt="2022-11-08T04:27:56.576" v="31" actId="20577"/>
        <pc:sldMkLst>
          <pc:docMk/>
          <pc:sldMk cId="219267751" sldId="429"/>
        </pc:sldMkLst>
        <pc:spChg chg="mod">
          <ac:chgData name="何路" userId="S::m09158023@o365.mcut.edu.tw::348fb45a-d8b2-4bea-b5b1-e0f2bea58a10" providerId="AD" clId="Web-{D9B268FC-9CAD-7807-CFEF-55F9D3671B9A}" dt="2022-11-08T04:27:56.576" v="31" actId="20577"/>
          <ac:spMkLst>
            <pc:docMk/>
            <pc:sldMk cId="219267751" sldId="429"/>
            <ac:spMk id="12" creationId="{6ADCECE1-F92C-4AF1-B160-D580E0D15778}"/>
          </ac:spMkLst>
        </pc:spChg>
      </pc:sldChg>
      <pc:sldChg chg="modSp">
        <pc:chgData name="何路" userId="S::m09158023@o365.mcut.edu.tw::348fb45a-d8b2-4bea-b5b1-e0f2bea58a10" providerId="AD" clId="Web-{D9B268FC-9CAD-7807-CFEF-55F9D3671B9A}" dt="2022-11-08T06:05:43.150" v="43" actId="20577"/>
        <pc:sldMkLst>
          <pc:docMk/>
          <pc:sldMk cId="1472081323" sldId="431"/>
        </pc:sldMkLst>
        <pc:spChg chg="mod">
          <ac:chgData name="何路" userId="S::m09158023@o365.mcut.edu.tw::348fb45a-d8b2-4bea-b5b1-e0f2bea58a10" providerId="AD" clId="Web-{D9B268FC-9CAD-7807-CFEF-55F9D3671B9A}" dt="2022-11-08T06:05:43.150" v="43" actId="20577"/>
          <ac:spMkLst>
            <pc:docMk/>
            <pc:sldMk cId="1472081323" sldId="431"/>
            <ac:spMk id="14" creationId="{D8A0C969-3E01-4189-82AB-4D6EC67B9E62}"/>
          </ac:spMkLst>
        </pc:spChg>
      </pc:sldChg>
    </pc:docChg>
  </pc:docChgLst>
  <pc:docChgLst>
    <pc:chgData name="何路" userId="S::m09158023@o365.mcut.edu.tw::348fb45a-d8b2-4bea-b5b1-e0f2bea58a10" providerId="AD" clId="Web-{05064325-AAC0-1FE9-424E-F3C0B3D1ACCB}"/>
    <pc:docChg chg="addSld modSld">
      <pc:chgData name="何路" userId="S::m09158023@o365.mcut.edu.tw::348fb45a-d8b2-4bea-b5b1-e0f2bea58a10" providerId="AD" clId="Web-{05064325-AAC0-1FE9-424E-F3C0B3D1ACCB}" dt="2022-01-18T01:53:57.861" v="69"/>
      <pc:docMkLst>
        <pc:docMk/>
      </pc:docMkLst>
      <pc:sldChg chg="addSp delSp modSp add replId">
        <pc:chgData name="何路" userId="S::m09158023@o365.mcut.edu.tw::348fb45a-d8b2-4bea-b5b1-e0f2bea58a10" providerId="AD" clId="Web-{05064325-AAC0-1FE9-424E-F3C0B3D1ACCB}" dt="2022-01-17T16:21:49.668" v="68"/>
        <pc:sldMkLst>
          <pc:docMk/>
          <pc:sldMk cId="1594433963" sldId="437"/>
        </pc:sldMkLst>
        <pc:spChg chg="del mod">
          <ac:chgData name="何路" userId="S::m09158023@o365.mcut.edu.tw::348fb45a-d8b2-4bea-b5b1-e0f2bea58a10" providerId="AD" clId="Web-{05064325-AAC0-1FE9-424E-F3C0B3D1ACCB}" dt="2022-01-17T16:02:22.034" v="3"/>
          <ac:spMkLst>
            <pc:docMk/>
            <pc:sldMk cId="1594433963" sldId="437"/>
            <ac:spMk id="4" creationId="{62F7A729-EBA4-45FC-9A39-C5FE7C9C120C}"/>
          </ac:spMkLst>
        </pc:spChg>
        <pc:picChg chg="add del mod modCrop">
          <ac:chgData name="何路" userId="S::m09158023@o365.mcut.edu.tw::348fb45a-d8b2-4bea-b5b1-e0f2bea58a10" providerId="AD" clId="Web-{05064325-AAC0-1FE9-424E-F3C0B3D1ACCB}" dt="2022-01-17T16:04:39.052" v="14"/>
          <ac:picMkLst>
            <pc:docMk/>
            <pc:sldMk cId="1594433963" sldId="437"/>
            <ac:picMk id="5" creationId="{B20BAAD6-2D20-41CE-BD10-B59EBAA6DE9D}"/>
          </ac:picMkLst>
        </pc:picChg>
        <pc:picChg chg="add del mod modCrop">
          <ac:chgData name="何路" userId="S::m09158023@o365.mcut.edu.tw::348fb45a-d8b2-4bea-b5b1-e0f2bea58a10" providerId="AD" clId="Web-{05064325-AAC0-1FE9-424E-F3C0B3D1ACCB}" dt="2022-01-17T16:21:49.653" v="65"/>
          <ac:picMkLst>
            <pc:docMk/>
            <pc:sldMk cId="1594433963" sldId="437"/>
            <ac:picMk id="6" creationId="{DA1399A8-01C8-46B0-9C37-8FC492A02F3E}"/>
          </ac:picMkLst>
        </pc:picChg>
        <pc:picChg chg="add del mod modCrop">
          <ac:chgData name="何路" userId="S::m09158023@o365.mcut.edu.tw::348fb45a-d8b2-4bea-b5b1-e0f2bea58a10" providerId="AD" clId="Web-{05064325-AAC0-1FE9-424E-F3C0B3D1ACCB}" dt="2022-01-17T16:21:49.668" v="66"/>
          <ac:picMkLst>
            <pc:docMk/>
            <pc:sldMk cId="1594433963" sldId="437"/>
            <ac:picMk id="7" creationId="{93BCFAF8-6B70-46A0-B4AB-D3F5EC489106}"/>
          </ac:picMkLst>
        </pc:picChg>
        <pc:picChg chg="add del mod modCrop">
          <ac:chgData name="何路" userId="S::m09158023@o365.mcut.edu.tw::348fb45a-d8b2-4bea-b5b1-e0f2bea58a10" providerId="AD" clId="Web-{05064325-AAC0-1FE9-424E-F3C0B3D1ACCB}" dt="2022-01-17T16:21:49.668" v="67"/>
          <ac:picMkLst>
            <pc:docMk/>
            <pc:sldMk cId="1594433963" sldId="437"/>
            <ac:picMk id="8" creationId="{FFCA26D3-D470-4BF4-8466-9935C94B5056}"/>
          </ac:picMkLst>
        </pc:picChg>
        <pc:picChg chg="add del mod modCrop">
          <ac:chgData name="何路" userId="S::m09158023@o365.mcut.edu.tw::348fb45a-d8b2-4bea-b5b1-e0f2bea58a10" providerId="AD" clId="Web-{05064325-AAC0-1FE9-424E-F3C0B3D1ACCB}" dt="2022-01-17T16:21:49.668" v="68"/>
          <ac:picMkLst>
            <pc:docMk/>
            <pc:sldMk cId="1594433963" sldId="437"/>
            <ac:picMk id="9" creationId="{DC536180-DDC6-4DAC-BF2C-BAD8308F74C8}"/>
          </ac:picMkLst>
        </pc:picChg>
      </pc:sldChg>
      <pc:sldChg chg="add replId">
        <pc:chgData name="何路" userId="S::m09158023@o365.mcut.edu.tw::348fb45a-d8b2-4bea-b5b1-e0f2bea58a10" providerId="AD" clId="Web-{05064325-AAC0-1FE9-424E-F3C0B3D1ACCB}" dt="2022-01-18T01:53:57.861" v="69"/>
        <pc:sldMkLst>
          <pc:docMk/>
          <pc:sldMk cId="2340179066" sldId="438"/>
        </pc:sldMkLst>
      </pc:sldChg>
    </pc:docChg>
  </pc:docChgLst>
  <pc:docChgLst>
    <pc:chgData name="何路" userId="S::m09158023@o365.mcut.edu.tw::348fb45a-d8b2-4bea-b5b1-e0f2bea58a10" providerId="AD" clId="Web-{88A6DEFB-B435-DA62-23DF-5A38D5BD7B42}"/>
    <pc:docChg chg="addSld delSld modSld">
      <pc:chgData name="何路" userId="S::m09158023@o365.mcut.edu.tw::348fb45a-d8b2-4bea-b5b1-e0f2bea58a10" providerId="AD" clId="Web-{88A6DEFB-B435-DA62-23DF-5A38D5BD7B42}" dt="2022-01-27T04:09:12.436" v="305"/>
      <pc:docMkLst>
        <pc:docMk/>
      </pc:docMkLst>
      <pc:sldChg chg="modSp">
        <pc:chgData name="何路" userId="S::m09158023@o365.mcut.edu.tw::348fb45a-d8b2-4bea-b5b1-e0f2bea58a10" providerId="AD" clId="Web-{88A6DEFB-B435-DA62-23DF-5A38D5BD7B42}" dt="2022-01-27T03:51:14.473" v="234" actId="1076"/>
        <pc:sldMkLst>
          <pc:docMk/>
          <pc:sldMk cId="2507330460" sldId="447"/>
        </pc:sldMkLst>
        <pc:picChg chg="mod">
          <ac:chgData name="何路" userId="S::m09158023@o365.mcut.edu.tw::348fb45a-d8b2-4bea-b5b1-e0f2bea58a10" providerId="AD" clId="Web-{88A6DEFB-B435-DA62-23DF-5A38D5BD7B42}" dt="2022-01-27T03:51:14.473" v="234" actId="1076"/>
          <ac:picMkLst>
            <pc:docMk/>
            <pc:sldMk cId="2507330460" sldId="447"/>
            <ac:picMk id="22" creationId="{986AFCA4-2176-4C69-AAF2-158594EC0C92}"/>
          </ac:picMkLst>
        </pc:picChg>
      </pc:sldChg>
      <pc:sldChg chg="addSp modSp">
        <pc:chgData name="何路" userId="S::m09158023@o365.mcut.edu.tw::348fb45a-d8b2-4bea-b5b1-e0f2bea58a10" providerId="AD" clId="Web-{88A6DEFB-B435-DA62-23DF-5A38D5BD7B42}" dt="2022-01-27T03:53:34.586" v="268" actId="20577"/>
        <pc:sldMkLst>
          <pc:docMk/>
          <pc:sldMk cId="2906177567" sldId="460"/>
        </pc:sldMkLst>
        <pc:spChg chg="add mod">
          <ac:chgData name="何路" userId="S::m09158023@o365.mcut.edu.tw::348fb45a-d8b2-4bea-b5b1-e0f2bea58a10" providerId="AD" clId="Web-{88A6DEFB-B435-DA62-23DF-5A38D5BD7B42}" dt="2022-01-27T02:23:17.958" v="75" actId="1076"/>
          <ac:spMkLst>
            <pc:docMk/>
            <pc:sldMk cId="2906177567" sldId="460"/>
            <ac:spMk id="13" creationId="{798439E2-EC90-4827-B6B7-67B8E03A91DC}"/>
          </ac:spMkLst>
        </pc:spChg>
        <pc:spChg chg="mod">
          <ac:chgData name="何路" userId="S::m09158023@o365.mcut.edu.tw::348fb45a-d8b2-4bea-b5b1-e0f2bea58a10" providerId="AD" clId="Web-{88A6DEFB-B435-DA62-23DF-5A38D5BD7B42}" dt="2022-01-27T02:23:29.864" v="78" actId="1076"/>
          <ac:spMkLst>
            <pc:docMk/>
            <pc:sldMk cId="2906177567" sldId="460"/>
            <ac:spMk id="17" creationId="{A6E883C2-6E16-4718-8D3E-D59915DE10C0}"/>
          </ac:spMkLst>
        </pc:spChg>
        <pc:spChg chg="add mod">
          <ac:chgData name="何路" userId="S::m09158023@o365.mcut.edu.tw::348fb45a-d8b2-4bea-b5b1-e0f2bea58a10" providerId="AD" clId="Web-{88A6DEFB-B435-DA62-23DF-5A38D5BD7B42}" dt="2022-01-27T02:23:42.724" v="101" actId="1076"/>
          <ac:spMkLst>
            <pc:docMk/>
            <pc:sldMk cId="2906177567" sldId="460"/>
            <ac:spMk id="20" creationId="{E8C4D19E-AAB5-4138-8782-0059F2765E3B}"/>
          </ac:spMkLst>
        </pc:spChg>
        <pc:spChg chg="mod">
          <ac:chgData name="何路" userId="S::m09158023@o365.mcut.edu.tw::348fb45a-d8b2-4bea-b5b1-e0f2bea58a10" providerId="AD" clId="Web-{88A6DEFB-B435-DA62-23DF-5A38D5BD7B42}" dt="2022-01-27T03:53:34.586" v="268" actId="20577"/>
          <ac:spMkLst>
            <pc:docMk/>
            <pc:sldMk cId="2906177567" sldId="460"/>
            <ac:spMk id="43" creationId="{1FA29C3D-1F7F-42C6-9453-AD1CAC7DB7C8}"/>
          </ac:spMkLst>
        </pc:spChg>
        <pc:picChg chg="mod">
          <ac:chgData name="何路" userId="S::m09158023@o365.mcut.edu.tw::348fb45a-d8b2-4bea-b5b1-e0f2bea58a10" providerId="AD" clId="Web-{88A6DEFB-B435-DA62-23DF-5A38D5BD7B42}" dt="2022-01-27T02:23:29.880" v="79" actId="1076"/>
          <ac:picMkLst>
            <pc:docMk/>
            <pc:sldMk cId="2906177567" sldId="460"/>
            <ac:picMk id="4" creationId="{822D4909-CD0B-4213-BD5A-5E9760D08BB3}"/>
          </ac:picMkLst>
        </pc:picChg>
        <pc:picChg chg="mod">
          <ac:chgData name="何路" userId="S::m09158023@o365.mcut.edu.tw::348fb45a-d8b2-4bea-b5b1-e0f2bea58a10" providerId="AD" clId="Web-{88A6DEFB-B435-DA62-23DF-5A38D5BD7B42}" dt="2022-01-27T02:23:29.880" v="80" actId="1076"/>
          <ac:picMkLst>
            <pc:docMk/>
            <pc:sldMk cId="2906177567" sldId="460"/>
            <ac:picMk id="9" creationId="{CA5053CE-47AA-4B50-99A6-893DCC59D076}"/>
          </ac:picMkLst>
        </pc:picChg>
        <pc:picChg chg="mod">
          <ac:chgData name="何路" userId="S::m09158023@o365.mcut.edu.tw::348fb45a-d8b2-4bea-b5b1-e0f2bea58a10" providerId="AD" clId="Web-{88A6DEFB-B435-DA62-23DF-5A38D5BD7B42}" dt="2022-01-27T02:23:29.896" v="81" actId="1076"/>
          <ac:picMkLst>
            <pc:docMk/>
            <pc:sldMk cId="2906177567" sldId="460"/>
            <ac:picMk id="10" creationId="{7D8A89A4-5E1D-4F3D-AE6A-AE5CFF33F6AB}"/>
          </ac:picMkLst>
        </pc:picChg>
        <pc:picChg chg="mod">
          <ac:chgData name="何路" userId="S::m09158023@o365.mcut.edu.tw::348fb45a-d8b2-4bea-b5b1-e0f2bea58a10" providerId="AD" clId="Web-{88A6DEFB-B435-DA62-23DF-5A38D5BD7B42}" dt="2022-01-27T02:23:29.911" v="82" actId="1076"/>
          <ac:picMkLst>
            <pc:docMk/>
            <pc:sldMk cId="2906177567" sldId="460"/>
            <ac:picMk id="12" creationId="{6CAB3455-53F9-425A-B681-C9626794E414}"/>
          </ac:picMkLst>
        </pc:picChg>
      </pc:sldChg>
      <pc:sldChg chg="delSp">
        <pc:chgData name="何路" userId="S::m09158023@o365.mcut.edu.tw::348fb45a-d8b2-4bea-b5b1-e0f2bea58a10" providerId="AD" clId="Web-{88A6DEFB-B435-DA62-23DF-5A38D5BD7B42}" dt="2022-01-27T01:57:15.526" v="43"/>
        <pc:sldMkLst>
          <pc:docMk/>
          <pc:sldMk cId="2815406964" sldId="462"/>
        </pc:sldMkLst>
        <pc:picChg chg="del">
          <ac:chgData name="何路" userId="S::m09158023@o365.mcut.edu.tw::348fb45a-d8b2-4bea-b5b1-e0f2bea58a10" providerId="AD" clId="Web-{88A6DEFB-B435-DA62-23DF-5A38D5BD7B42}" dt="2022-01-27T01:57:15.526" v="43"/>
          <ac:picMkLst>
            <pc:docMk/>
            <pc:sldMk cId="2815406964" sldId="462"/>
            <ac:picMk id="6" creationId="{3C7F0669-2C3E-48A6-88D8-A561C0252586}"/>
          </ac:picMkLst>
        </pc:picChg>
        <pc:picChg chg="del">
          <ac:chgData name="何路" userId="S::m09158023@o365.mcut.edu.tw::348fb45a-d8b2-4bea-b5b1-e0f2bea58a10" providerId="AD" clId="Web-{88A6DEFB-B435-DA62-23DF-5A38D5BD7B42}" dt="2022-01-27T01:57:15.526" v="42"/>
          <ac:picMkLst>
            <pc:docMk/>
            <pc:sldMk cId="2815406964" sldId="462"/>
            <ac:picMk id="12" creationId="{EA1212AD-8E68-46B3-ACC1-0E0AA8B7C27A}"/>
          </ac:picMkLst>
        </pc:picChg>
        <pc:picChg chg="del">
          <ac:chgData name="何路" userId="S::m09158023@o365.mcut.edu.tw::348fb45a-d8b2-4bea-b5b1-e0f2bea58a10" providerId="AD" clId="Web-{88A6DEFB-B435-DA62-23DF-5A38D5BD7B42}" dt="2022-01-27T01:57:15.526" v="41"/>
          <ac:picMkLst>
            <pc:docMk/>
            <pc:sldMk cId="2815406964" sldId="462"/>
            <ac:picMk id="14" creationId="{D26C8ABE-95CD-4D8B-BA3A-B6781BBBFEDC}"/>
          </ac:picMkLst>
        </pc:picChg>
        <pc:picChg chg="del">
          <ac:chgData name="何路" userId="S::m09158023@o365.mcut.edu.tw::348fb45a-d8b2-4bea-b5b1-e0f2bea58a10" providerId="AD" clId="Web-{88A6DEFB-B435-DA62-23DF-5A38D5BD7B42}" dt="2022-01-27T01:57:15.526" v="40"/>
          <ac:picMkLst>
            <pc:docMk/>
            <pc:sldMk cId="2815406964" sldId="462"/>
            <ac:picMk id="15" creationId="{04449E07-2FB4-4BE9-B25C-0A8E0C3B1D2C}"/>
          </ac:picMkLst>
        </pc:picChg>
      </pc:sldChg>
      <pc:sldChg chg="del">
        <pc:chgData name="何路" userId="S::m09158023@o365.mcut.edu.tw::348fb45a-d8b2-4bea-b5b1-e0f2bea58a10" providerId="AD" clId="Web-{88A6DEFB-B435-DA62-23DF-5A38D5BD7B42}" dt="2022-01-27T03:52:23.506" v="239"/>
        <pc:sldMkLst>
          <pc:docMk/>
          <pc:sldMk cId="1512471638" sldId="463"/>
        </pc:sldMkLst>
      </pc:sldChg>
      <pc:sldChg chg="addSp delSp modSp add replId">
        <pc:chgData name="何路" userId="S::m09158023@o365.mcut.edu.tw::348fb45a-d8b2-4bea-b5b1-e0f2bea58a10" providerId="AD" clId="Web-{88A6DEFB-B435-DA62-23DF-5A38D5BD7B42}" dt="2022-01-27T04:09:12.436" v="305"/>
        <pc:sldMkLst>
          <pc:docMk/>
          <pc:sldMk cId="4202295720" sldId="464"/>
        </pc:sldMkLst>
        <pc:spChg chg="del">
          <ac:chgData name="何路" userId="S::m09158023@o365.mcut.edu.tw::348fb45a-d8b2-4bea-b5b1-e0f2bea58a10" providerId="AD" clId="Web-{88A6DEFB-B435-DA62-23DF-5A38D5BD7B42}" dt="2022-01-27T01:54:45.367" v="6"/>
          <ac:spMkLst>
            <pc:docMk/>
            <pc:sldMk cId="4202295720" sldId="464"/>
            <ac:spMk id="3" creationId="{5C69FBA5-DC86-408C-A269-EC1602E892F3}"/>
          </ac:spMkLst>
        </pc:spChg>
        <pc:spChg chg="add mod">
          <ac:chgData name="何路" userId="S::m09158023@o365.mcut.edu.tw::348fb45a-d8b2-4bea-b5b1-e0f2bea58a10" providerId="AD" clId="Web-{88A6DEFB-B435-DA62-23DF-5A38D5BD7B42}" dt="2022-01-27T03:51:34.317" v="238" actId="14100"/>
          <ac:spMkLst>
            <pc:docMk/>
            <pc:sldMk cId="4202295720" sldId="464"/>
            <ac:spMk id="10" creationId="{A274A7E9-D56A-4756-8DC0-8856B02F0BBA}"/>
          </ac:spMkLst>
        </pc:spChg>
        <pc:spChg chg="del">
          <ac:chgData name="何路" userId="S::m09158023@o365.mcut.edu.tw::348fb45a-d8b2-4bea-b5b1-e0f2bea58a10" providerId="AD" clId="Web-{88A6DEFB-B435-DA62-23DF-5A38D5BD7B42}" dt="2022-01-27T01:54:50.586" v="11"/>
          <ac:spMkLst>
            <pc:docMk/>
            <pc:sldMk cId="4202295720" sldId="464"/>
            <ac:spMk id="11" creationId="{EB206289-DDDE-4B32-BF6B-36AC59A500F9}"/>
          </ac:spMkLst>
        </pc:spChg>
        <pc:spChg chg="del">
          <ac:chgData name="何路" userId="S::m09158023@o365.mcut.edu.tw::348fb45a-d8b2-4bea-b5b1-e0f2bea58a10" providerId="AD" clId="Web-{88A6DEFB-B435-DA62-23DF-5A38D5BD7B42}" dt="2022-01-27T01:54:45.367" v="5"/>
          <ac:spMkLst>
            <pc:docMk/>
            <pc:sldMk cId="4202295720" sldId="464"/>
            <ac:spMk id="14" creationId="{802D6C77-B4D2-4E52-807E-21C4132D75EA}"/>
          </ac:spMkLst>
        </pc:spChg>
        <pc:spChg chg="del">
          <ac:chgData name="何路" userId="S::m09158023@o365.mcut.edu.tw::348fb45a-d8b2-4bea-b5b1-e0f2bea58a10" providerId="AD" clId="Web-{88A6DEFB-B435-DA62-23DF-5A38D5BD7B42}" dt="2022-01-27T01:54:45.367" v="4"/>
          <ac:spMkLst>
            <pc:docMk/>
            <pc:sldMk cId="4202295720" sldId="464"/>
            <ac:spMk id="15" creationId="{AB3F1052-C553-4B08-B7C4-C87B5B10522F}"/>
          </ac:spMkLst>
        </pc:spChg>
        <pc:spChg chg="del">
          <ac:chgData name="何路" userId="S::m09158023@o365.mcut.edu.tw::348fb45a-d8b2-4bea-b5b1-e0f2bea58a10" providerId="AD" clId="Web-{88A6DEFB-B435-DA62-23DF-5A38D5BD7B42}" dt="2022-01-27T01:54:45.367" v="3"/>
          <ac:spMkLst>
            <pc:docMk/>
            <pc:sldMk cId="4202295720" sldId="464"/>
            <ac:spMk id="16" creationId="{6819AA12-ABFD-4220-A6C4-F2CB4AB588AF}"/>
          </ac:spMkLst>
        </pc:spChg>
        <pc:spChg chg="mod">
          <ac:chgData name="何路" userId="S::m09158023@o365.mcut.edu.tw::348fb45a-d8b2-4bea-b5b1-e0f2bea58a10" providerId="AD" clId="Web-{88A6DEFB-B435-DA62-23DF-5A38D5BD7B42}" dt="2022-01-27T03:39:15.048" v="208" actId="14100"/>
          <ac:spMkLst>
            <pc:docMk/>
            <pc:sldMk cId="4202295720" sldId="464"/>
            <ac:spMk id="17" creationId="{A6E883C2-6E16-4718-8D3E-D59915DE10C0}"/>
          </ac:spMkLst>
        </pc:spChg>
        <pc:picChg chg="add mod">
          <ac:chgData name="何路" userId="S::m09158023@o365.mcut.edu.tw::348fb45a-d8b2-4bea-b5b1-e0f2bea58a10" providerId="AD" clId="Web-{88A6DEFB-B435-DA62-23DF-5A38D5BD7B42}" dt="2022-01-27T03:48:23.969" v="231" actId="1076"/>
          <ac:picMkLst>
            <pc:docMk/>
            <pc:sldMk cId="4202295720" sldId="464"/>
            <ac:picMk id="3" creationId="{56AFF819-9BD6-42C2-AB51-F00B24B31F06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3:31:00.786" v="156"/>
          <ac:picMkLst>
            <pc:docMk/>
            <pc:sldMk cId="4202295720" sldId="464"/>
            <ac:picMk id="4" creationId="{75CBAC38-6FD3-44B7-9D04-41CA9820E697}"/>
          </ac:picMkLst>
        </pc:picChg>
        <pc:picChg chg="del mod modCrop">
          <ac:chgData name="何路" userId="S::m09158023@o365.mcut.edu.tw::348fb45a-d8b2-4bea-b5b1-e0f2bea58a10" providerId="AD" clId="Web-{88A6DEFB-B435-DA62-23DF-5A38D5BD7B42}" dt="2022-01-27T02:37:30.253" v="113"/>
          <ac:picMkLst>
            <pc:docMk/>
            <pc:sldMk cId="4202295720" sldId="464"/>
            <ac:picMk id="4" creationId="{822D4909-CD0B-4213-BD5A-5E9760D08BB3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3:33:45.759" v="161"/>
          <ac:picMkLst>
            <pc:docMk/>
            <pc:sldMk cId="4202295720" sldId="464"/>
            <ac:picMk id="5" creationId="{7397537F-8109-4FB7-9FE7-B938253C8D6D}"/>
          </ac:picMkLst>
        </pc:picChg>
        <pc:picChg chg="del">
          <ac:chgData name="何路" userId="S::m09158023@o365.mcut.edu.tw::348fb45a-d8b2-4bea-b5b1-e0f2bea58a10" providerId="AD" clId="Web-{88A6DEFB-B435-DA62-23DF-5A38D5BD7B42}" dt="2022-01-27T01:54:45.367" v="2"/>
          <ac:picMkLst>
            <pc:docMk/>
            <pc:sldMk cId="4202295720" sldId="464"/>
            <ac:picMk id="5" creationId="{B12EA449-C518-42BB-9CA5-BB55F9EB9988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4:07:48.591" v="295"/>
          <ac:picMkLst>
            <pc:docMk/>
            <pc:sldMk cId="4202295720" sldId="464"/>
            <ac:picMk id="6" creationId="{47B04F01-D8D7-4B2E-ACF6-FB2E59A007FC}"/>
          </ac:picMkLst>
        </pc:picChg>
        <pc:picChg chg="del">
          <ac:chgData name="何路" userId="S::m09158023@o365.mcut.edu.tw::348fb45a-d8b2-4bea-b5b1-e0f2bea58a10" providerId="AD" clId="Web-{88A6DEFB-B435-DA62-23DF-5A38D5BD7B42}" dt="2022-01-27T01:54:45.367" v="1"/>
          <ac:picMkLst>
            <pc:docMk/>
            <pc:sldMk cId="4202295720" sldId="464"/>
            <ac:picMk id="6" creationId="{D17FE559-5DD0-4748-AF74-C816EF0B4239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4:04:01.804" v="272"/>
          <ac:picMkLst>
            <pc:docMk/>
            <pc:sldMk cId="4202295720" sldId="464"/>
            <ac:picMk id="7" creationId="{5B99FEB1-470F-44FE-A8F1-427291E764BF}"/>
          </ac:picMkLst>
        </pc:picChg>
        <pc:picChg chg="del mod">
          <ac:chgData name="何路" userId="S::m09158023@o365.mcut.edu.tw::348fb45a-d8b2-4bea-b5b1-e0f2bea58a10" providerId="AD" clId="Web-{88A6DEFB-B435-DA62-23DF-5A38D5BD7B42}" dt="2022-01-27T01:54:47.961" v="10"/>
          <ac:picMkLst>
            <pc:docMk/>
            <pc:sldMk cId="4202295720" sldId="464"/>
            <ac:picMk id="7" creationId="{AA9A8813-D5AB-4287-BA86-6A7C0EEAD629}"/>
          </ac:picMkLst>
        </pc:picChg>
        <pc:picChg chg="del mod">
          <ac:chgData name="何路" userId="S::m09158023@o365.mcut.edu.tw::348fb45a-d8b2-4bea-b5b1-e0f2bea58a10" providerId="AD" clId="Web-{88A6DEFB-B435-DA62-23DF-5A38D5BD7B42}" dt="2022-01-27T01:54:47.961" v="9"/>
          <ac:picMkLst>
            <pc:docMk/>
            <pc:sldMk cId="4202295720" sldId="464"/>
            <ac:picMk id="8" creationId="{0C8CDA7C-50BF-4D27-9693-EFDA7F083878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3:44:51.714" v="226"/>
          <ac:picMkLst>
            <pc:docMk/>
            <pc:sldMk cId="4202295720" sldId="464"/>
            <ac:picMk id="8" creationId="{29259AFF-1FD4-4995-BC24-0163EC8B7100}"/>
          </ac:picMkLst>
        </pc:picChg>
        <pc:picChg chg="del mod modCrop">
          <ac:chgData name="何路" userId="S::m09158023@o365.mcut.edu.tw::348fb45a-d8b2-4bea-b5b1-e0f2bea58a10" providerId="AD" clId="Web-{88A6DEFB-B435-DA62-23DF-5A38D5BD7B42}" dt="2022-01-27T02:37:30.253" v="112"/>
          <ac:picMkLst>
            <pc:docMk/>
            <pc:sldMk cId="4202295720" sldId="464"/>
            <ac:picMk id="9" creationId="{CA5053CE-47AA-4B50-99A6-893DCC59D076}"/>
          </ac:picMkLst>
        </pc:picChg>
        <pc:picChg chg="del mod modCrop">
          <ac:chgData name="何路" userId="S::m09158023@o365.mcut.edu.tw::348fb45a-d8b2-4bea-b5b1-e0f2bea58a10" providerId="AD" clId="Web-{88A6DEFB-B435-DA62-23DF-5A38D5BD7B42}" dt="2022-01-27T02:37:30.253" v="111"/>
          <ac:picMkLst>
            <pc:docMk/>
            <pc:sldMk cId="4202295720" sldId="464"/>
            <ac:picMk id="10" creationId="{7D8A89A4-5E1D-4F3D-AE6A-AE5CFF33F6AB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4:05:30.775" v="280"/>
          <ac:picMkLst>
            <pc:docMk/>
            <pc:sldMk cId="4202295720" sldId="464"/>
            <ac:picMk id="11" creationId="{455F574B-390D-4B0D-80C1-083F1A870341}"/>
          </ac:picMkLst>
        </pc:picChg>
        <pc:picChg chg="del mod modCrop">
          <ac:chgData name="何路" userId="S::m09158023@o365.mcut.edu.tw::348fb45a-d8b2-4bea-b5b1-e0f2bea58a10" providerId="AD" clId="Web-{88A6DEFB-B435-DA62-23DF-5A38D5BD7B42}" dt="2022-01-27T02:37:30.253" v="110"/>
          <ac:picMkLst>
            <pc:docMk/>
            <pc:sldMk cId="4202295720" sldId="464"/>
            <ac:picMk id="12" creationId="{6CAB3455-53F9-425A-B681-C9626794E414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4:05:42.150" v="285"/>
          <ac:picMkLst>
            <pc:docMk/>
            <pc:sldMk cId="4202295720" sldId="464"/>
            <ac:picMk id="12" creationId="{B7CFD0CA-38DF-46DD-B9CA-197F5AD94265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2:01:52.093" v="49"/>
          <ac:picMkLst>
            <pc:docMk/>
            <pc:sldMk cId="4202295720" sldId="464"/>
            <ac:picMk id="13" creationId="{BD8D19ED-CDDB-4138-8E51-673C6D84E7BF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4:08:12.810" v="303" actId="14100"/>
          <ac:picMkLst>
            <pc:docMk/>
            <pc:sldMk cId="4202295720" sldId="464"/>
            <ac:picMk id="13" creationId="{E5BE1052-7A0E-4654-B751-1812E0663CE7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4:08:09.171" v="302" actId="14100"/>
          <ac:picMkLst>
            <pc:docMk/>
            <pc:sldMk cId="4202295720" sldId="464"/>
            <ac:picMk id="14" creationId="{6D313A91-CE65-458A-9190-CA1969AEBEF5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2:12:56.104" v="57"/>
          <ac:picMkLst>
            <pc:docMk/>
            <pc:sldMk cId="4202295720" sldId="464"/>
            <ac:picMk id="18" creationId="{3B9DD667-C712-4469-BF0D-333836FEC45F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2:12:56.104" v="56"/>
          <ac:picMkLst>
            <pc:docMk/>
            <pc:sldMk cId="4202295720" sldId="464"/>
            <ac:picMk id="19" creationId="{C9A667FA-1CFD-4DAB-A925-88BC8299C9CD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2:29:36.355" v="102"/>
          <ac:picMkLst>
            <pc:docMk/>
            <pc:sldMk cId="4202295720" sldId="464"/>
            <ac:picMk id="20" creationId="{54C6BB03-75D2-4B82-8EFA-1BE2EDAE92A1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3:38:54.845" v="203" actId="1076"/>
          <ac:picMkLst>
            <pc:docMk/>
            <pc:sldMk cId="4202295720" sldId="464"/>
            <ac:picMk id="21" creationId="{B2DA6253-5AFC-41DF-A681-249B29C33832}"/>
          </ac:picMkLst>
        </pc:picChg>
        <pc:picChg chg="add del mod">
          <ac:chgData name="何路" userId="S::m09158023@o365.mcut.edu.tw::348fb45a-d8b2-4bea-b5b1-e0f2bea58a10" providerId="AD" clId="Web-{88A6DEFB-B435-DA62-23DF-5A38D5BD7B42}" dt="2022-01-27T02:36:20.221" v="106"/>
          <ac:picMkLst>
            <pc:docMk/>
            <pc:sldMk cId="4202295720" sldId="464"/>
            <ac:picMk id="22" creationId="{A694839D-16FC-4007-9AAF-DA5C291B1EBB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3:38:57.329" v="204" actId="1076"/>
          <ac:picMkLst>
            <pc:docMk/>
            <pc:sldMk cId="4202295720" sldId="464"/>
            <ac:picMk id="23" creationId="{637053AB-38BB-469A-89CB-2670B82DF531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3:38:58.548" v="205" actId="1076"/>
          <ac:picMkLst>
            <pc:docMk/>
            <pc:sldMk cId="4202295720" sldId="464"/>
            <ac:picMk id="24" creationId="{B3C35FB3-D8E1-4021-B78E-CD8B9752F1CF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3:39:01.954" v="206" actId="1076"/>
          <ac:picMkLst>
            <pc:docMk/>
            <pc:sldMk cId="4202295720" sldId="464"/>
            <ac:picMk id="25" creationId="{811AABD4-BB54-4DE7-89BD-169A76DA9E34}"/>
          </ac:picMkLst>
        </pc:picChg>
        <pc:picChg chg="add mod">
          <ac:chgData name="何路" userId="S::m09158023@o365.mcut.edu.tw::348fb45a-d8b2-4bea-b5b1-e0f2bea58a10" providerId="AD" clId="Web-{88A6DEFB-B435-DA62-23DF-5A38D5BD7B42}" dt="2022-01-27T03:48:21.609" v="230" actId="1076"/>
          <ac:picMkLst>
            <pc:docMk/>
            <pc:sldMk cId="4202295720" sldId="464"/>
            <ac:picMk id="26" creationId="{9EE8301E-07A5-4526-9875-EE54638F9E0E}"/>
          </ac:picMkLst>
        </pc:picChg>
        <pc:cxnChg chg="add mod">
          <ac:chgData name="何路" userId="S::m09158023@o365.mcut.edu.tw::348fb45a-d8b2-4bea-b5b1-e0f2bea58a10" providerId="AD" clId="Web-{88A6DEFB-B435-DA62-23DF-5A38D5BD7B42}" dt="2022-01-27T04:09:12.436" v="305"/>
          <ac:cxnSpMkLst>
            <pc:docMk/>
            <pc:sldMk cId="4202295720" sldId="464"/>
            <ac:cxnSpMk id="9" creationId="{5D812823-D2F4-4D37-8559-250A7FB783AC}"/>
          </ac:cxnSpMkLst>
        </pc:cxnChg>
      </pc:sldChg>
    </pc:docChg>
  </pc:docChgLst>
  <pc:docChgLst>
    <pc:chgData name="何路" userId="S::m09158023@o365.mcut.edu.tw::348fb45a-d8b2-4bea-b5b1-e0f2bea58a10" providerId="AD" clId="Web-{1C24B441-8B92-5D4E-DBCF-AE527B180D20}"/>
    <pc:docChg chg="addSld modSld">
      <pc:chgData name="何路" userId="S::m09158023@o365.mcut.edu.tw::348fb45a-d8b2-4bea-b5b1-e0f2bea58a10" providerId="AD" clId="Web-{1C24B441-8B92-5D4E-DBCF-AE527B180D20}" dt="2021-12-27T05:01:05.672" v="14"/>
      <pc:docMkLst>
        <pc:docMk/>
      </pc:docMkLst>
      <pc:sldChg chg="addSp delSp modSp add replId">
        <pc:chgData name="何路" userId="S::m09158023@o365.mcut.edu.tw::348fb45a-d8b2-4bea-b5b1-e0f2bea58a10" providerId="AD" clId="Web-{1C24B441-8B92-5D4E-DBCF-AE527B180D20}" dt="2021-12-27T05:01:05.672" v="14"/>
        <pc:sldMkLst>
          <pc:docMk/>
          <pc:sldMk cId="1731775079" sldId="398"/>
        </pc:sldMkLst>
        <pc:spChg chg="del">
          <ac:chgData name="何路" userId="S::m09158023@o365.mcut.edu.tw::348fb45a-d8b2-4bea-b5b1-e0f2bea58a10" providerId="AD" clId="Web-{1C24B441-8B92-5D4E-DBCF-AE527B180D20}" dt="2021-12-27T04:59:58.608" v="1"/>
          <ac:spMkLst>
            <pc:docMk/>
            <pc:sldMk cId="1731775079" sldId="398"/>
            <ac:spMk id="5" creationId="{A10F7F0C-A426-4856-9967-F199F72A4CC0}"/>
          </ac:spMkLst>
        </pc:spChg>
        <pc:spChg chg="add del mod">
          <ac:chgData name="何路" userId="S::m09158023@o365.mcut.edu.tw::348fb45a-d8b2-4bea-b5b1-e0f2bea58a10" providerId="AD" clId="Web-{1C24B441-8B92-5D4E-DBCF-AE527B180D20}" dt="2021-12-27T05:00:58.922" v="10"/>
          <ac:spMkLst>
            <pc:docMk/>
            <pc:sldMk cId="1731775079" sldId="398"/>
            <ac:spMk id="6" creationId="{D6E0CA0B-B6F1-427B-AD94-01870154A356}"/>
          </ac:spMkLst>
        </pc:spChg>
        <pc:spChg chg="del">
          <ac:chgData name="何路" userId="S::m09158023@o365.mcut.edu.tw::348fb45a-d8b2-4bea-b5b1-e0f2bea58a10" providerId="AD" clId="Web-{1C24B441-8B92-5D4E-DBCF-AE527B180D20}" dt="2021-12-27T05:00:00.920" v="2"/>
          <ac:spMkLst>
            <pc:docMk/>
            <pc:sldMk cId="1731775079" sldId="398"/>
            <ac:spMk id="19" creationId="{C78431B3-D2C5-4B0F-9119-527B8D9A8A2A}"/>
          </ac:spMkLst>
        </pc:spChg>
        <pc:picChg chg="add del mod">
          <ac:chgData name="何路" userId="S::m09158023@o365.mcut.edu.tw::348fb45a-d8b2-4bea-b5b1-e0f2bea58a10" providerId="AD" clId="Web-{1C24B441-8B92-5D4E-DBCF-AE527B180D20}" dt="2021-12-27T05:01:05.109" v="13"/>
          <ac:picMkLst>
            <pc:docMk/>
            <pc:sldMk cId="1731775079" sldId="398"/>
            <ac:picMk id="3" creationId="{28E4B73B-2652-4EDD-B941-7D8657BE52AD}"/>
          </ac:picMkLst>
        </pc:picChg>
        <pc:picChg chg="add del mod">
          <ac:chgData name="何路" userId="S::m09158023@o365.mcut.edu.tw::348fb45a-d8b2-4bea-b5b1-e0f2bea58a10" providerId="AD" clId="Web-{1C24B441-8B92-5D4E-DBCF-AE527B180D20}" dt="2021-12-27T05:01:05.672" v="14"/>
          <ac:picMkLst>
            <pc:docMk/>
            <pc:sldMk cId="1731775079" sldId="398"/>
            <ac:picMk id="4" creationId="{372049F3-7737-46DD-99EB-237A40C13F5B}"/>
          </ac:picMkLst>
        </pc:picChg>
      </pc:sldChg>
    </pc:docChg>
  </pc:docChgLst>
  <pc:docChgLst>
    <pc:chgData name="何路" userId="S::m09158023@o365.mcut.edu.tw::348fb45a-d8b2-4bea-b5b1-e0f2bea58a10" providerId="AD" clId="Web-{3E57DAAA-97C9-855E-AAD0-D968089BE173}"/>
    <pc:docChg chg="addSld delSld modSld sldOrd">
      <pc:chgData name="何路" userId="S::m09158023@o365.mcut.edu.tw::348fb45a-d8b2-4bea-b5b1-e0f2bea58a10" providerId="AD" clId="Web-{3E57DAAA-97C9-855E-AAD0-D968089BE173}" dt="2022-03-17T03:15:10.055" v="238" actId="1076"/>
      <pc:docMkLst>
        <pc:docMk/>
      </pc:docMkLst>
      <pc:sldChg chg="modSp">
        <pc:chgData name="何路" userId="S::m09158023@o365.mcut.edu.tw::348fb45a-d8b2-4bea-b5b1-e0f2bea58a10" providerId="AD" clId="Web-{3E57DAAA-97C9-855E-AAD0-D968089BE173}" dt="2022-03-17T02:57:38.090" v="12" actId="20577"/>
        <pc:sldMkLst>
          <pc:docMk/>
          <pc:sldMk cId="2254422051" sldId="391"/>
        </pc:sldMkLst>
        <pc:spChg chg="mod">
          <ac:chgData name="何路" userId="S::m09158023@o365.mcut.edu.tw::348fb45a-d8b2-4bea-b5b1-e0f2bea58a10" providerId="AD" clId="Web-{3E57DAAA-97C9-855E-AAD0-D968089BE173}" dt="2022-03-17T02:57:38.090" v="12" actId="20577"/>
          <ac:spMkLst>
            <pc:docMk/>
            <pc:sldMk cId="2254422051" sldId="391"/>
            <ac:spMk id="6" creationId="{BA6A3ABC-15B1-43C8-ACA1-CF87B453198B}"/>
          </ac:spMkLst>
        </pc:spChg>
        <pc:graphicFrameChg chg="mod modGraphic">
          <ac:chgData name="何路" userId="S::m09158023@o365.mcut.edu.tw::348fb45a-d8b2-4bea-b5b1-e0f2bea58a10" providerId="AD" clId="Web-{3E57DAAA-97C9-855E-AAD0-D968089BE173}" dt="2022-03-17T02:57:30.761" v="11"/>
          <ac:graphicFrameMkLst>
            <pc:docMk/>
            <pc:sldMk cId="2254422051" sldId="391"/>
            <ac:graphicFrameMk id="16" creationId="{54442EE0-583E-4666-BBA8-85033EAD2911}"/>
          </ac:graphicFrameMkLst>
        </pc:graphicFrameChg>
      </pc:sldChg>
      <pc:sldChg chg="addSp delSp modSp del ord">
        <pc:chgData name="何路" userId="S::m09158023@o365.mcut.edu.tw::348fb45a-d8b2-4bea-b5b1-e0f2bea58a10" providerId="AD" clId="Web-{3E57DAAA-97C9-855E-AAD0-D968089BE173}" dt="2022-03-17T03:14:04.350" v="237"/>
        <pc:sldMkLst>
          <pc:docMk/>
          <pc:sldMk cId="895218564" sldId="397"/>
        </pc:sldMkLst>
        <pc:spChg chg="add del mod">
          <ac:chgData name="何路" userId="S::m09158023@o365.mcut.edu.tw::348fb45a-d8b2-4bea-b5b1-e0f2bea58a10" providerId="AD" clId="Web-{3E57DAAA-97C9-855E-AAD0-D968089BE173}" dt="2022-03-17T03:02:54.426" v="50"/>
          <ac:spMkLst>
            <pc:docMk/>
            <pc:sldMk cId="895218564" sldId="397"/>
            <ac:spMk id="5" creationId="{F41C2AB3-F462-4E2B-8CE6-015EF46A00AE}"/>
          </ac:spMkLst>
        </pc:spChg>
        <pc:spChg chg="add mod">
          <ac:chgData name="何路" userId="S::m09158023@o365.mcut.edu.tw::348fb45a-d8b2-4bea-b5b1-e0f2bea58a10" providerId="AD" clId="Web-{3E57DAAA-97C9-855E-AAD0-D968089BE173}" dt="2022-03-17T03:06:12.400" v="235" actId="1076"/>
          <ac:spMkLst>
            <pc:docMk/>
            <pc:sldMk cId="895218564" sldId="397"/>
            <ac:spMk id="6" creationId="{26363D3A-86BF-4346-AC51-59232F37B06A}"/>
          </ac:spMkLst>
        </pc:spChg>
        <pc:graphicFrameChg chg="add del mod modGraphic">
          <ac:chgData name="何路" userId="S::m09158023@o365.mcut.edu.tw::348fb45a-d8b2-4bea-b5b1-e0f2bea58a10" providerId="AD" clId="Web-{3E57DAAA-97C9-855E-AAD0-D968089BE173}" dt="2022-03-17T03:13:42.662" v="236"/>
          <ac:graphicFrameMkLst>
            <pc:docMk/>
            <pc:sldMk cId="895218564" sldId="397"/>
            <ac:graphicFrameMk id="4" creationId="{DE27DEB9-7290-4D77-B658-35705D42CDC3}"/>
          </ac:graphicFrameMkLst>
        </pc:graphicFrameChg>
      </pc:sldChg>
      <pc:sldChg chg="addSp modSp">
        <pc:chgData name="何路" userId="S::m09158023@o365.mcut.edu.tw::348fb45a-d8b2-4bea-b5b1-e0f2bea58a10" providerId="AD" clId="Web-{3E57DAAA-97C9-855E-AAD0-D968089BE173}" dt="2022-03-17T03:15:10.055" v="238" actId="1076"/>
        <pc:sldMkLst>
          <pc:docMk/>
          <pc:sldMk cId="717547390" sldId="436"/>
        </pc:sldMkLst>
        <pc:spChg chg="add mod">
          <ac:chgData name="何路" userId="S::m09158023@o365.mcut.edu.tw::348fb45a-d8b2-4bea-b5b1-e0f2bea58a10" providerId="AD" clId="Web-{3E57DAAA-97C9-855E-AAD0-D968089BE173}" dt="2022-03-17T03:04:46.991" v="211" actId="14100"/>
          <ac:spMkLst>
            <pc:docMk/>
            <pc:sldMk cId="717547390" sldId="436"/>
            <ac:spMk id="7" creationId="{4A8B3467-F61A-42AA-9018-6370BF36521E}"/>
          </ac:spMkLst>
        </pc:spChg>
        <pc:spChg chg="add mod">
          <ac:chgData name="何路" userId="S::m09158023@o365.mcut.edu.tw::348fb45a-d8b2-4bea-b5b1-e0f2bea58a10" providerId="AD" clId="Web-{3E57DAAA-97C9-855E-AAD0-D968089BE173}" dt="2022-03-17T03:04:55.679" v="216" actId="20577"/>
          <ac:spMkLst>
            <pc:docMk/>
            <pc:sldMk cId="717547390" sldId="436"/>
            <ac:spMk id="8" creationId="{9B6ACA06-48A3-44BA-B97E-ADEF1E67FADC}"/>
          </ac:spMkLst>
        </pc:spChg>
        <pc:spChg chg="add mod">
          <ac:chgData name="何路" userId="S::m09158023@o365.mcut.edu.tw::348fb45a-d8b2-4bea-b5b1-e0f2bea58a10" providerId="AD" clId="Web-{3E57DAAA-97C9-855E-AAD0-D968089BE173}" dt="2022-03-17T03:05:09.195" v="220" actId="1076"/>
          <ac:spMkLst>
            <pc:docMk/>
            <pc:sldMk cId="717547390" sldId="436"/>
            <ac:spMk id="10" creationId="{12068C90-3582-404B-B12B-B95A799265F5}"/>
          </ac:spMkLst>
        </pc:spChg>
        <pc:spChg chg="add mod">
          <ac:chgData name="何路" userId="S::m09158023@o365.mcut.edu.tw::348fb45a-d8b2-4bea-b5b1-e0f2bea58a10" providerId="AD" clId="Web-{3E57DAAA-97C9-855E-AAD0-D968089BE173}" dt="2022-03-17T03:15:10.055" v="238" actId="1076"/>
          <ac:spMkLst>
            <pc:docMk/>
            <pc:sldMk cId="717547390" sldId="436"/>
            <ac:spMk id="11" creationId="{18F81BED-460C-46CE-B089-577C238F2349}"/>
          </ac:spMkLst>
        </pc:spChg>
        <pc:picChg chg="add mod">
          <ac:chgData name="何路" userId="S::m09158023@o365.mcut.edu.tw::348fb45a-d8b2-4bea-b5b1-e0f2bea58a10" providerId="AD" clId="Web-{3E57DAAA-97C9-855E-AAD0-D968089BE173}" dt="2022-03-17T03:03:58.334" v="195" actId="1076"/>
          <ac:picMkLst>
            <pc:docMk/>
            <pc:sldMk cId="717547390" sldId="436"/>
            <ac:picMk id="3" creationId="{B41CCFCC-0695-4CDE-B861-0C4F60482FF2}"/>
          </ac:picMkLst>
        </pc:picChg>
        <pc:picChg chg="add mod">
          <ac:chgData name="何路" userId="S::m09158023@o365.mcut.edu.tw::348fb45a-d8b2-4bea-b5b1-e0f2bea58a10" providerId="AD" clId="Web-{3E57DAAA-97C9-855E-AAD0-D968089BE173}" dt="2022-03-17T03:03:58.350" v="196" actId="1076"/>
          <ac:picMkLst>
            <pc:docMk/>
            <pc:sldMk cId="717547390" sldId="436"/>
            <ac:picMk id="4" creationId="{B5C0D461-0EAB-41FF-AE87-A30321E12B23}"/>
          </ac:picMkLst>
        </pc:picChg>
        <pc:picChg chg="add mod">
          <ac:chgData name="何路" userId="S::m09158023@o365.mcut.edu.tw::348fb45a-d8b2-4bea-b5b1-e0f2bea58a10" providerId="AD" clId="Web-{3E57DAAA-97C9-855E-AAD0-D968089BE173}" dt="2022-03-17T03:04:59.773" v="217" actId="1076"/>
          <ac:picMkLst>
            <pc:docMk/>
            <pc:sldMk cId="717547390" sldId="436"/>
            <ac:picMk id="5" creationId="{21DDFF86-6233-4F51-A838-753105F68BC1}"/>
          </ac:picMkLst>
        </pc:picChg>
        <pc:picChg chg="add mod">
          <ac:chgData name="何路" userId="S::m09158023@o365.mcut.edu.tw::348fb45a-d8b2-4bea-b5b1-e0f2bea58a10" providerId="AD" clId="Web-{3E57DAAA-97C9-855E-AAD0-D968089BE173}" dt="2022-03-17T03:04:59.789" v="218" actId="1076"/>
          <ac:picMkLst>
            <pc:docMk/>
            <pc:sldMk cId="717547390" sldId="436"/>
            <ac:picMk id="6" creationId="{2F63958C-7C40-4AEA-88F3-13DD8474A9A8}"/>
          </ac:picMkLst>
        </pc:picChg>
      </pc:sldChg>
      <pc:sldChg chg="add del replId">
        <pc:chgData name="何路" userId="S::m09158023@o365.mcut.edu.tw::348fb45a-d8b2-4bea-b5b1-e0f2bea58a10" providerId="AD" clId="Web-{3E57DAAA-97C9-855E-AAD0-D968089BE173}" dt="2022-03-17T03:04:18.397" v="200"/>
        <pc:sldMkLst>
          <pc:docMk/>
          <pc:sldMk cId="427483458" sldId="437"/>
        </pc:sldMkLst>
      </pc:sldChg>
    </pc:docChg>
  </pc:docChgLst>
  <pc:docChgLst>
    <pc:chgData name="何路" userId="S::m09158023@o365.mcut.edu.tw::348fb45a-d8b2-4bea-b5b1-e0f2bea58a10" providerId="AD" clId="Web-{9335C874-F559-D918-5E1F-A2EA2EC3B891}"/>
    <pc:docChg chg="addSld delSld modSld">
      <pc:chgData name="何路" userId="S::m09158023@o365.mcut.edu.tw::348fb45a-d8b2-4bea-b5b1-e0f2bea58a10" providerId="AD" clId="Web-{9335C874-F559-D918-5E1F-A2EA2EC3B891}" dt="2021-12-17T07:53:03.878" v="57"/>
      <pc:docMkLst>
        <pc:docMk/>
      </pc:docMkLst>
      <pc:sldChg chg="del">
        <pc:chgData name="何路" userId="S::m09158023@o365.mcut.edu.tw::348fb45a-d8b2-4bea-b5b1-e0f2bea58a10" providerId="AD" clId="Web-{9335C874-F559-D918-5E1F-A2EA2EC3B891}" dt="2021-12-17T07:52:59.347" v="45"/>
        <pc:sldMkLst>
          <pc:docMk/>
          <pc:sldMk cId="1745080593" sldId="361"/>
        </pc:sldMkLst>
      </pc:sldChg>
      <pc:sldChg chg="del">
        <pc:chgData name="何路" userId="S::m09158023@o365.mcut.edu.tw::348fb45a-d8b2-4bea-b5b1-e0f2bea58a10" providerId="AD" clId="Web-{9335C874-F559-D918-5E1F-A2EA2EC3B891}" dt="2021-12-17T07:52:59.347" v="43"/>
        <pc:sldMkLst>
          <pc:docMk/>
          <pc:sldMk cId="3998741324" sldId="362"/>
        </pc:sldMkLst>
      </pc:sldChg>
      <pc:sldChg chg="del">
        <pc:chgData name="何路" userId="S::m09158023@o365.mcut.edu.tw::348fb45a-d8b2-4bea-b5b1-e0f2bea58a10" providerId="AD" clId="Web-{9335C874-F559-D918-5E1F-A2EA2EC3B891}" dt="2021-12-17T07:52:59.316" v="34"/>
        <pc:sldMkLst>
          <pc:docMk/>
          <pc:sldMk cId="1964637106" sldId="364"/>
        </pc:sldMkLst>
      </pc:sldChg>
      <pc:sldChg chg="del">
        <pc:chgData name="何路" userId="S::m09158023@o365.mcut.edu.tw::348fb45a-d8b2-4bea-b5b1-e0f2bea58a10" providerId="AD" clId="Web-{9335C874-F559-D918-5E1F-A2EA2EC3B891}" dt="2021-12-17T07:52:59.331" v="37"/>
        <pc:sldMkLst>
          <pc:docMk/>
          <pc:sldMk cId="2575669141" sldId="365"/>
        </pc:sldMkLst>
      </pc:sldChg>
      <pc:sldChg chg="del">
        <pc:chgData name="何路" userId="S::m09158023@o365.mcut.edu.tw::348fb45a-d8b2-4bea-b5b1-e0f2bea58a10" providerId="AD" clId="Web-{9335C874-F559-D918-5E1F-A2EA2EC3B891}" dt="2021-12-17T07:52:59.347" v="44"/>
        <pc:sldMkLst>
          <pc:docMk/>
          <pc:sldMk cId="1438434093" sldId="368"/>
        </pc:sldMkLst>
      </pc:sldChg>
      <pc:sldChg chg="del">
        <pc:chgData name="何路" userId="S::m09158023@o365.mcut.edu.tw::348fb45a-d8b2-4bea-b5b1-e0f2bea58a10" providerId="AD" clId="Web-{9335C874-F559-D918-5E1F-A2EA2EC3B891}" dt="2021-12-17T07:52:59.331" v="38"/>
        <pc:sldMkLst>
          <pc:docMk/>
          <pc:sldMk cId="2582182285" sldId="370"/>
        </pc:sldMkLst>
      </pc:sldChg>
      <pc:sldChg chg="del">
        <pc:chgData name="何路" userId="S::m09158023@o365.mcut.edu.tw::348fb45a-d8b2-4bea-b5b1-e0f2bea58a10" providerId="AD" clId="Web-{9335C874-F559-D918-5E1F-A2EA2EC3B891}" dt="2021-12-17T07:52:59.316" v="33"/>
        <pc:sldMkLst>
          <pc:docMk/>
          <pc:sldMk cId="923749892" sldId="371"/>
        </pc:sldMkLst>
      </pc:sldChg>
      <pc:sldChg chg="del">
        <pc:chgData name="何路" userId="S::m09158023@o365.mcut.edu.tw::348fb45a-d8b2-4bea-b5b1-e0f2bea58a10" providerId="AD" clId="Web-{9335C874-F559-D918-5E1F-A2EA2EC3B891}" dt="2021-12-17T07:52:59.331" v="39"/>
        <pc:sldMkLst>
          <pc:docMk/>
          <pc:sldMk cId="1863990249" sldId="372"/>
        </pc:sldMkLst>
      </pc:sldChg>
      <pc:sldChg chg="del">
        <pc:chgData name="何路" userId="S::m09158023@o365.mcut.edu.tw::348fb45a-d8b2-4bea-b5b1-e0f2bea58a10" providerId="AD" clId="Web-{9335C874-F559-D918-5E1F-A2EA2EC3B891}" dt="2021-12-17T07:52:59.347" v="40"/>
        <pc:sldMkLst>
          <pc:docMk/>
          <pc:sldMk cId="1037868359" sldId="373"/>
        </pc:sldMkLst>
      </pc:sldChg>
      <pc:sldChg chg="del">
        <pc:chgData name="何路" userId="S::m09158023@o365.mcut.edu.tw::348fb45a-d8b2-4bea-b5b1-e0f2bea58a10" providerId="AD" clId="Web-{9335C874-F559-D918-5E1F-A2EA2EC3B891}" dt="2021-12-17T07:52:59.331" v="36"/>
        <pc:sldMkLst>
          <pc:docMk/>
          <pc:sldMk cId="1397271019" sldId="374"/>
        </pc:sldMkLst>
      </pc:sldChg>
      <pc:sldChg chg="del">
        <pc:chgData name="何路" userId="S::m09158023@o365.mcut.edu.tw::348fb45a-d8b2-4bea-b5b1-e0f2bea58a10" providerId="AD" clId="Web-{9335C874-F559-D918-5E1F-A2EA2EC3B891}" dt="2021-12-17T07:52:59.347" v="41"/>
        <pc:sldMkLst>
          <pc:docMk/>
          <pc:sldMk cId="505939946" sldId="376"/>
        </pc:sldMkLst>
      </pc:sldChg>
      <pc:sldChg chg="del">
        <pc:chgData name="何路" userId="S::m09158023@o365.mcut.edu.tw::348fb45a-d8b2-4bea-b5b1-e0f2bea58a10" providerId="AD" clId="Web-{9335C874-F559-D918-5E1F-A2EA2EC3B891}" dt="2021-12-17T07:52:59.331" v="35"/>
        <pc:sldMkLst>
          <pc:docMk/>
          <pc:sldMk cId="1415711291" sldId="377"/>
        </pc:sldMkLst>
      </pc:sldChg>
      <pc:sldChg chg="del">
        <pc:chgData name="何路" userId="S::m09158023@o365.mcut.edu.tw::348fb45a-d8b2-4bea-b5b1-e0f2bea58a10" providerId="AD" clId="Web-{9335C874-F559-D918-5E1F-A2EA2EC3B891}" dt="2021-12-17T07:52:59.347" v="42"/>
        <pc:sldMkLst>
          <pc:docMk/>
          <pc:sldMk cId="1192302694" sldId="378"/>
        </pc:sldMkLst>
      </pc:sldChg>
      <pc:sldChg chg="modSp add">
        <pc:chgData name="何路" userId="S::m09158023@o365.mcut.edu.tw::348fb45a-d8b2-4bea-b5b1-e0f2bea58a10" providerId="AD" clId="Web-{9335C874-F559-D918-5E1F-A2EA2EC3B891}" dt="2021-12-17T07:42:20.242" v="32" actId="1076"/>
        <pc:sldMkLst>
          <pc:docMk/>
          <pc:sldMk cId="1900270966" sldId="379"/>
        </pc:sldMkLst>
        <pc:spChg chg="mod">
          <ac:chgData name="何路" userId="S::m09158023@o365.mcut.edu.tw::348fb45a-d8b2-4bea-b5b1-e0f2bea58a10" providerId="AD" clId="Web-{9335C874-F559-D918-5E1F-A2EA2EC3B891}" dt="2021-12-17T07:42:16.102" v="3" actId="1076"/>
          <ac:spMkLst>
            <pc:docMk/>
            <pc:sldMk cId="1900270966" sldId="379"/>
            <ac:spMk id="59" creationId="{EBD3077A-8F85-424C-AFB4-3EFE3EE6680E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102" v="4" actId="1076"/>
          <ac:spMkLst>
            <pc:docMk/>
            <pc:sldMk cId="1900270966" sldId="379"/>
            <ac:spMk id="60" creationId="{741F85DA-7D26-4008-A5C2-D990547E89B0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117" v="5" actId="1076"/>
          <ac:spMkLst>
            <pc:docMk/>
            <pc:sldMk cId="1900270966" sldId="379"/>
            <ac:spMk id="61" creationId="{CF2BB34E-0DF9-407D-985B-02A0C6756A93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133" v="6" actId="1076"/>
          <ac:spMkLst>
            <pc:docMk/>
            <pc:sldMk cId="1900270966" sldId="379"/>
            <ac:spMk id="62" creationId="{C26E774A-90E7-4D83-845D-1D679A9AFE19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05" v="19" actId="1076"/>
          <ac:spMkLst>
            <pc:docMk/>
            <pc:sldMk cId="1900270966" sldId="379"/>
            <ac:spMk id="75" creationId="{C3478568-F870-4951-84A6-695AEEA2722B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21" v="20" actId="1076"/>
          <ac:spMkLst>
            <pc:docMk/>
            <pc:sldMk cId="1900270966" sldId="379"/>
            <ac:spMk id="76" creationId="{96D1C2DB-7300-48CE-909D-DD9DC48D0555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36" v="21" actId="1076"/>
          <ac:spMkLst>
            <pc:docMk/>
            <pc:sldMk cId="1900270966" sldId="379"/>
            <ac:spMk id="77" creationId="{E5D0841E-B0B7-4CF2-B074-AF21275AE446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52" v="22" actId="1076"/>
          <ac:spMkLst>
            <pc:docMk/>
            <pc:sldMk cId="1900270966" sldId="379"/>
            <ac:spMk id="78" creationId="{E990752D-2A3F-4B2E-BF47-6A64CD416DF5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67" v="23" actId="1076"/>
          <ac:spMkLst>
            <pc:docMk/>
            <pc:sldMk cId="1900270966" sldId="379"/>
            <ac:spMk id="79" creationId="{359585FE-BE73-41FA-B8EE-F051E2CA7AAD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83" v="24" actId="1076"/>
          <ac:spMkLst>
            <pc:docMk/>
            <pc:sldMk cId="1900270966" sldId="379"/>
            <ac:spMk id="80" creationId="{62B30D26-8D83-4092-AF9B-3EEEA551A136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399" v="25" actId="1076"/>
          <ac:spMkLst>
            <pc:docMk/>
            <pc:sldMk cId="1900270966" sldId="379"/>
            <ac:spMk id="81" creationId="{54B0BD2E-7852-490A-8EFD-BEE758A4CE7A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414" v="26" actId="1076"/>
          <ac:spMkLst>
            <pc:docMk/>
            <pc:sldMk cId="1900270966" sldId="379"/>
            <ac:spMk id="82" creationId="{D4A866D4-96E4-4AD0-9ACC-923337C97C95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430" v="27" actId="1076"/>
          <ac:spMkLst>
            <pc:docMk/>
            <pc:sldMk cId="1900270966" sldId="379"/>
            <ac:spMk id="83" creationId="{8ABE8BC9-D99C-448A-8474-4F99893905FC}"/>
          </ac:spMkLst>
        </pc:spChg>
        <pc:spChg chg="mod">
          <ac:chgData name="何路" userId="S::m09158023@o365.mcut.edu.tw::348fb45a-d8b2-4bea-b5b1-e0f2bea58a10" providerId="AD" clId="Web-{9335C874-F559-D918-5E1F-A2EA2EC3B891}" dt="2021-12-17T07:42:16.446" v="28" actId="1076"/>
          <ac:spMkLst>
            <pc:docMk/>
            <pc:sldMk cId="1900270966" sldId="379"/>
            <ac:spMk id="84" creationId="{C92BD6BB-416A-4DD2-91CC-C36E4AB5D0CF}"/>
          </ac:spMkLst>
        </pc:spChg>
        <pc:cxnChg chg="mod">
          <ac:chgData name="何路" userId="S::m09158023@o365.mcut.edu.tw::348fb45a-d8b2-4bea-b5b1-e0f2bea58a10" providerId="AD" clId="Web-{9335C874-F559-D918-5E1F-A2EA2EC3B891}" dt="2021-12-17T07:42:16.071" v="1" actId="1076"/>
          <ac:cxnSpMkLst>
            <pc:docMk/>
            <pc:sldMk cId="1900270966" sldId="379"/>
            <ac:cxnSpMk id="57" creationId="{A861FACD-411D-4682-B407-5E0E5B36C9D9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086" v="2" actId="1076"/>
          <ac:cxnSpMkLst>
            <pc:docMk/>
            <pc:sldMk cId="1900270966" sldId="379"/>
            <ac:cxnSpMk id="58" creationId="{29239300-182E-4CB8-A1A4-7E5C2324C638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149" v="7" actId="1076"/>
          <ac:cxnSpMkLst>
            <pc:docMk/>
            <pc:sldMk cId="1900270966" sldId="379"/>
            <ac:cxnSpMk id="63" creationId="{ADEBDE8E-1C8F-4E55-AFEF-0FD616AA4303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164" v="8" actId="1076"/>
          <ac:cxnSpMkLst>
            <pc:docMk/>
            <pc:sldMk cId="1900270966" sldId="379"/>
            <ac:cxnSpMk id="64" creationId="{5101C93A-A572-4400-91EE-3ED4A7507EB0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180" v="9" actId="1076"/>
          <ac:cxnSpMkLst>
            <pc:docMk/>
            <pc:sldMk cId="1900270966" sldId="379"/>
            <ac:cxnSpMk id="65" creationId="{830DDC69-5F79-47A9-AB2E-584B902DFBB9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196" v="10" actId="1076"/>
          <ac:cxnSpMkLst>
            <pc:docMk/>
            <pc:sldMk cId="1900270966" sldId="379"/>
            <ac:cxnSpMk id="66" creationId="{377E55BB-16F5-4ED2-94FD-BB8DC378B4B6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196" v="11" actId="1076"/>
          <ac:cxnSpMkLst>
            <pc:docMk/>
            <pc:sldMk cId="1900270966" sldId="379"/>
            <ac:cxnSpMk id="67" creationId="{B0043023-ADE0-4A86-B882-DF8998105DE9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11" v="12" actId="1076"/>
          <ac:cxnSpMkLst>
            <pc:docMk/>
            <pc:sldMk cId="1900270966" sldId="379"/>
            <ac:cxnSpMk id="68" creationId="{235A3581-C507-4A2A-A29F-CF6370E266CB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27" v="13" actId="1076"/>
          <ac:cxnSpMkLst>
            <pc:docMk/>
            <pc:sldMk cId="1900270966" sldId="379"/>
            <ac:cxnSpMk id="69" creationId="{1B4E3DB0-8E30-4AA6-9081-E4FA03D708A7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42" v="14" actId="1076"/>
          <ac:cxnSpMkLst>
            <pc:docMk/>
            <pc:sldMk cId="1900270966" sldId="379"/>
            <ac:cxnSpMk id="70" creationId="{16B6BD5B-1030-49D0-A22F-FDBD629396D0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58" v="15" actId="1076"/>
          <ac:cxnSpMkLst>
            <pc:docMk/>
            <pc:sldMk cId="1900270966" sldId="379"/>
            <ac:cxnSpMk id="71" creationId="{86C90EE4-CC38-499F-AB73-264E0F951CAA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74" v="16" actId="1076"/>
          <ac:cxnSpMkLst>
            <pc:docMk/>
            <pc:sldMk cId="1900270966" sldId="379"/>
            <ac:cxnSpMk id="72" creationId="{20970A2D-1AD0-49A8-8F3F-D0565297AB97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74" v="17" actId="1076"/>
          <ac:cxnSpMkLst>
            <pc:docMk/>
            <pc:sldMk cId="1900270966" sldId="379"/>
            <ac:cxnSpMk id="73" creationId="{5CA4E228-3A6F-4C29-A8C9-72C37F809450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289" v="18" actId="1076"/>
          <ac:cxnSpMkLst>
            <pc:docMk/>
            <pc:sldMk cId="1900270966" sldId="379"/>
            <ac:cxnSpMk id="74" creationId="{16F17D83-9949-4E96-BF98-442635C80022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461" v="29" actId="1076"/>
          <ac:cxnSpMkLst>
            <pc:docMk/>
            <pc:sldMk cId="1900270966" sldId="379"/>
            <ac:cxnSpMk id="85" creationId="{A73B3A62-9F11-4D15-A3C8-569E80C946D6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461" v="30" actId="1076"/>
          <ac:cxnSpMkLst>
            <pc:docMk/>
            <pc:sldMk cId="1900270966" sldId="379"/>
            <ac:cxnSpMk id="86" creationId="{EC287F1C-CBD4-4B90-89DC-6DC154B1D0C6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16.492" v="31" actId="1076"/>
          <ac:cxnSpMkLst>
            <pc:docMk/>
            <pc:sldMk cId="1900270966" sldId="379"/>
            <ac:cxnSpMk id="87" creationId="{548DA394-219F-4BE1-AFB5-2EFD21D8292E}"/>
          </ac:cxnSpMkLst>
        </pc:cxnChg>
        <pc:cxnChg chg="mod">
          <ac:chgData name="何路" userId="S::m09158023@o365.mcut.edu.tw::348fb45a-d8b2-4bea-b5b1-e0f2bea58a10" providerId="AD" clId="Web-{9335C874-F559-D918-5E1F-A2EA2EC3B891}" dt="2021-12-17T07:42:20.242" v="32" actId="1076"/>
          <ac:cxnSpMkLst>
            <pc:docMk/>
            <pc:sldMk cId="1900270966" sldId="379"/>
            <ac:cxnSpMk id="89" creationId="{E1FC6B81-3A6A-4F84-83A5-9409CAB5F0D4}"/>
          </ac:cxnSpMkLst>
        </pc:cxnChg>
      </pc:sldChg>
      <pc:sldChg chg="add">
        <pc:chgData name="何路" userId="S::m09158023@o365.mcut.edu.tw::348fb45a-d8b2-4bea-b5b1-e0f2bea58a10" providerId="AD" clId="Web-{9335C874-F559-D918-5E1F-A2EA2EC3B891}" dt="2021-12-17T07:53:02.800" v="46"/>
        <pc:sldMkLst>
          <pc:docMk/>
          <pc:sldMk cId="3145957" sldId="380"/>
        </pc:sldMkLst>
      </pc:sldChg>
      <pc:sldChg chg="add">
        <pc:chgData name="何路" userId="S::m09158023@o365.mcut.edu.tw::348fb45a-d8b2-4bea-b5b1-e0f2bea58a10" providerId="AD" clId="Web-{9335C874-F559-D918-5E1F-A2EA2EC3B891}" dt="2021-12-17T07:53:02.863" v="47"/>
        <pc:sldMkLst>
          <pc:docMk/>
          <pc:sldMk cId="3395991234" sldId="381"/>
        </pc:sldMkLst>
      </pc:sldChg>
      <pc:sldChg chg="add">
        <pc:chgData name="何路" userId="S::m09158023@o365.mcut.edu.tw::348fb45a-d8b2-4bea-b5b1-e0f2bea58a10" providerId="AD" clId="Web-{9335C874-F559-D918-5E1F-A2EA2EC3B891}" dt="2021-12-17T07:53:03.081" v="48"/>
        <pc:sldMkLst>
          <pc:docMk/>
          <pc:sldMk cId="277547183" sldId="382"/>
        </pc:sldMkLst>
      </pc:sldChg>
      <pc:sldChg chg="add">
        <pc:chgData name="何路" userId="S::m09158023@o365.mcut.edu.tw::348fb45a-d8b2-4bea-b5b1-e0f2bea58a10" providerId="AD" clId="Web-{9335C874-F559-D918-5E1F-A2EA2EC3B891}" dt="2021-12-17T07:53:03.238" v="49"/>
        <pc:sldMkLst>
          <pc:docMk/>
          <pc:sldMk cId="1705610494" sldId="383"/>
        </pc:sldMkLst>
      </pc:sldChg>
      <pc:sldChg chg="add">
        <pc:chgData name="何路" userId="S::m09158023@o365.mcut.edu.tw::348fb45a-d8b2-4bea-b5b1-e0f2bea58a10" providerId="AD" clId="Web-{9335C874-F559-D918-5E1F-A2EA2EC3B891}" dt="2021-12-17T07:53:03.316" v="50"/>
        <pc:sldMkLst>
          <pc:docMk/>
          <pc:sldMk cId="793372786" sldId="384"/>
        </pc:sldMkLst>
      </pc:sldChg>
      <pc:sldChg chg="add">
        <pc:chgData name="何路" userId="S::m09158023@o365.mcut.edu.tw::348fb45a-d8b2-4bea-b5b1-e0f2bea58a10" providerId="AD" clId="Web-{9335C874-F559-D918-5E1F-A2EA2EC3B891}" dt="2021-12-17T07:53:03.410" v="51"/>
        <pc:sldMkLst>
          <pc:docMk/>
          <pc:sldMk cId="3119853291" sldId="385"/>
        </pc:sldMkLst>
      </pc:sldChg>
      <pc:sldChg chg="add">
        <pc:chgData name="何路" userId="S::m09158023@o365.mcut.edu.tw::348fb45a-d8b2-4bea-b5b1-e0f2bea58a10" providerId="AD" clId="Web-{9335C874-F559-D918-5E1F-A2EA2EC3B891}" dt="2021-12-17T07:53:03.472" v="52"/>
        <pc:sldMkLst>
          <pc:docMk/>
          <pc:sldMk cId="1661997851" sldId="386"/>
        </pc:sldMkLst>
      </pc:sldChg>
      <pc:sldChg chg="add">
        <pc:chgData name="何路" userId="S::m09158023@o365.mcut.edu.tw::348fb45a-d8b2-4bea-b5b1-e0f2bea58a10" providerId="AD" clId="Web-{9335C874-F559-D918-5E1F-A2EA2EC3B891}" dt="2021-12-17T07:53:03.566" v="53"/>
        <pc:sldMkLst>
          <pc:docMk/>
          <pc:sldMk cId="930960272" sldId="387"/>
        </pc:sldMkLst>
      </pc:sldChg>
      <pc:sldChg chg="add">
        <pc:chgData name="何路" userId="S::m09158023@o365.mcut.edu.tw::348fb45a-d8b2-4bea-b5b1-e0f2bea58a10" providerId="AD" clId="Web-{9335C874-F559-D918-5E1F-A2EA2EC3B891}" dt="2021-12-17T07:53:03.660" v="54"/>
        <pc:sldMkLst>
          <pc:docMk/>
          <pc:sldMk cId="1092182107" sldId="388"/>
        </pc:sldMkLst>
      </pc:sldChg>
      <pc:sldChg chg="add">
        <pc:chgData name="何路" userId="S::m09158023@o365.mcut.edu.tw::348fb45a-d8b2-4bea-b5b1-e0f2bea58a10" providerId="AD" clId="Web-{9335C874-F559-D918-5E1F-A2EA2EC3B891}" dt="2021-12-17T07:53:03.769" v="55"/>
        <pc:sldMkLst>
          <pc:docMk/>
          <pc:sldMk cId="469283674" sldId="389"/>
        </pc:sldMkLst>
      </pc:sldChg>
      <pc:sldChg chg="add">
        <pc:chgData name="何路" userId="S::m09158023@o365.mcut.edu.tw::348fb45a-d8b2-4bea-b5b1-e0f2bea58a10" providerId="AD" clId="Web-{9335C874-F559-D918-5E1F-A2EA2EC3B891}" dt="2021-12-17T07:53:03.863" v="56"/>
        <pc:sldMkLst>
          <pc:docMk/>
          <pc:sldMk cId="3141520949" sldId="390"/>
        </pc:sldMkLst>
      </pc:sldChg>
      <pc:sldChg chg="add">
        <pc:chgData name="何路" userId="S::m09158023@o365.mcut.edu.tw::348fb45a-d8b2-4bea-b5b1-e0f2bea58a10" providerId="AD" clId="Web-{9335C874-F559-D918-5E1F-A2EA2EC3B891}" dt="2021-12-17T07:53:03.878" v="57"/>
        <pc:sldMkLst>
          <pc:docMk/>
          <pc:sldMk cId="414689534" sldId="391"/>
        </pc:sldMkLst>
      </pc:sldChg>
    </pc:docChg>
  </pc:docChgLst>
  <pc:docChgLst>
    <pc:chgData name="何路" userId="S::m09158023@o365.mcut.edu.tw::348fb45a-d8b2-4bea-b5b1-e0f2bea58a10" providerId="AD" clId="Web-{84AB2763-DA21-7F83-5396-1DC2BC6CDC6E}"/>
    <pc:docChg chg="addSld modSld">
      <pc:chgData name="何路" userId="S::m09158023@o365.mcut.edu.tw::348fb45a-d8b2-4bea-b5b1-e0f2bea58a10" providerId="AD" clId="Web-{84AB2763-DA21-7F83-5396-1DC2BC6CDC6E}" dt="2022-02-24T05:24:28.576" v="314" actId="20577"/>
      <pc:docMkLst>
        <pc:docMk/>
      </pc:docMkLst>
      <pc:sldChg chg="addSp delSp modSp add replId">
        <pc:chgData name="何路" userId="S::m09158023@o365.mcut.edu.tw::348fb45a-d8b2-4bea-b5b1-e0f2bea58a10" providerId="AD" clId="Web-{84AB2763-DA21-7F83-5396-1DC2BC6CDC6E}" dt="2022-02-24T05:21:30.697" v="270" actId="1076"/>
        <pc:sldMkLst>
          <pc:docMk/>
          <pc:sldMk cId="654675142" sldId="482"/>
        </pc:sldMkLst>
        <pc:spChg chg="mod">
          <ac:chgData name="何路" userId="S::m09158023@o365.mcut.edu.tw::348fb45a-d8b2-4bea-b5b1-e0f2bea58a10" providerId="AD" clId="Web-{84AB2763-DA21-7F83-5396-1DC2BC6CDC6E}" dt="2022-02-24T05:05:01.626" v="31" actId="20577"/>
          <ac:spMkLst>
            <pc:docMk/>
            <pc:sldMk cId="654675142" sldId="482"/>
            <ac:spMk id="4" creationId="{C38E5ADD-A795-4871-9813-1200F8B44846}"/>
          </ac:spMkLst>
        </pc:spChg>
        <pc:spChg chg="del mod">
          <ac:chgData name="何路" userId="S::m09158023@o365.mcut.edu.tw::348fb45a-d8b2-4bea-b5b1-e0f2bea58a10" providerId="AD" clId="Web-{84AB2763-DA21-7F83-5396-1DC2BC6CDC6E}" dt="2022-02-24T05:05:06.595" v="36"/>
          <ac:spMkLst>
            <pc:docMk/>
            <pc:sldMk cId="654675142" sldId="482"/>
            <ac:spMk id="7" creationId="{A6E52D82-0A8F-4A70-A2BE-0144B4793E50}"/>
          </ac:spMkLst>
        </pc:spChg>
        <pc:spChg chg="add mod">
          <ac:chgData name="何路" userId="S::m09158023@o365.mcut.edu.tw::348fb45a-d8b2-4bea-b5b1-e0f2bea58a10" providerId="AD" clId="Web-{84AB2763-DA21-7F83-5396-1DC2BC6CDC6E}" dt="2022-02-24T05:08:08.256" v="102" actId="20577"/>
          <ac:spMkLst>
            <pc:docMk/>
            <pc:sldMk cId="654675142" sldId="482"/>
            <ac:spMk id="10" creationId="{6451C455-0F26-4380-AAA3-15664A0B0C60}"/>
          </ac:spMkLst>
        </pc:spChg>
        <pc:spChg chg="add mod">
          <ac:chgData name="何路" userId="S::m09158023@o365.mcut.edu.tw::348fb45a-d8b2-4bea-b5b1-e0f2bea58a10" providerId="AD" clId="Web-{84AB2763-DA21-7F83-5396-1DC2BC6CDC6E}" dt="2022-02-24T05:20:47.399" v="247" actId="1076"/>
          <ac:spMkLst>
            <pc:docMk/>
            <pc:sldMk cId="654675142" sldId="482"/>
            <ac:spMk id="12" creationId="{D5A8CE5F-0707-4B98-8D14-A97A89F89447}"/>
          </ac:spMkLst>
        </pc:spChg>
        <pc:spChg chg="add mod">
          <ac:chgData name="何路" userId="S::m09158023@o365.mcut.edu.tw::348fb45a-d8b2-4bea-b5b1-e0f2bea58a10" providerId="AD" clId="Web-{84AB2763-DA21-7F83-5396-1DC2BC6CDC6E}" dt="2022-02-24T05:21:30.697" v="270" actId="1076"/>
          <ac:spMkLst>
            <pc:docMk/>
            <pc:sldMk cId="654675142" sldId="482"/>
            <ac:spMk id="14" creationId="{16450BA5-7FD6-4C09-9AE1-85C9EDFBC0A3}"/>
          </ac:spMkLst>
        </pc:spChg>
        <pc:picChg chg="del mod">
          <ac:chgData name="何路" userId="S::m09158023@o365.mcut.edu.tw::348fb45a-d8b2-4bea-b5b1-e0f2bea58a10" providerId="AD" clId="Web-{84AB2763-DA21-7F83-5396-1DC2BC6CDC6E}" dt="2022-02-24T05:05:06.595" v="38"/>
          <ac:picMkLst>
            <pc:docMk/>
            <pc:sldMk cId="654675142" sldId="482"/>
            <ac:picMk id="3" creationId="{A0568FCA-0009-4B82-AF45-2337CA4AF20A}"/>
          </ac:picMkLst>
        </pc:picChg>
        <pc:picChg chg="add mod">
          <ac:chgData name="何路" userId="S::m09158023@o365.mcut.edu.tw::348fb45a-d8b2-4bea-b5b1-e0f2bea58a10" providerId="AD" clId="Web-{84AB2763-DA21-7F83-5396-1DC2BC6CDC6E}" dt="2022-02-24T05:20:05.601" v="237" actId="1076"/>
          <ac:picMkLst>
            <pc:docMk/>
            <pc:sldMk cId="654675142" sldId="482"/>
            <ac:picMk id="5" creationId="{9341CA32-B5E1-4809-8B74-206E37898EEF}"/>
          </ac:picMkLst>
        </pc:picChg>
        <pc:picChg chg="del">
          <ac:chgData name="何路" userId="S::m09158023@o365.mcut.edu.tw::348fb45a-d8b2-4bea-b5b1-e0f2bea58a10" providerId="AD" clId="Web-{84AB2763-DA21-7F83-5396-1DC2BC6CDC6E}" dt="2022-02-24T05:05:06.595" v="37"/>
          <ac:picMkLst>
            <pc:docMk/>
            <pc:sldMk cId="654675142" sldId="482"/>
            <ac:picMk id="6" creationId="{71C1C99F-F155-4D25-AA37-60FA2B965A18}"/>
          </ac:picMkLst>
        </pc:picChg>
        <pc:picChg chg="del mod">
          <ac:chgData name="何路" userId="S::m09158023@o365.mcut.edu.tw::348fb45a-d8b2-4bea-b5b1-e0f2bea58a10" providerId="AD" clId="Web-{84AB2763-DA21-7F83-5396-1DC2BC6CDC6E}" dt="2022-02-24T05:05:06.595" v="35"/>
          <ac:picMkLst>
            <pc:docMk/>
            <pc:sldMk cId="654675142" sldId="482"/>
            <ac:picMk id="8" creationId="{38EDED6D-D93D-4779-AA20-E87B00CA868F}"/>
          </ac:picMkLst>
        </pc:picChg>
        <pc:picChg chg="add mod">
          <ac:chgData name="何路" userId="S::m09158023@o365.mcut.edu.tw::348fb45a-d8b2-4bea-b5b1-e0f2bea58a10" providerId="AD" clId="Web-{84AB2763-DA21-7F83-5396-1DC2BC6CDC6E}" dt="2022-02-24T05:20:38.227" v="245" actId="1076"/>
          <ac:picMkLst>
            <pc:docMk/>
            <pc:sldMk cId="654675142" sldId="482"/>
            <ac:picMk id="9" creationId="{9607E1EC-29C3-4B58-AD99-A5F8C80FFFC9}"/>
          </ac:picMkLst>
        </pc:picChg>
        <pc:picChg chg="add mod">
          <ac:chgData name="何路" userId="S::m09158023@o365.mcut.edu.tw::348fb45a-d8b2-4bea-b5b1-e0f2bea58a10" providerId="AD" clId="Web-{84AB2763-DA21-7F83-5396-1DC2BC6CDC6E}" dt="2022-02-24T05:20:39.540" v="246" actId="1076"/>
          <ac:picMkLst>
            <pc:docMk/>
            <pc:sldMk cId="654675142" sldId="482"/>
            <ac:picMk id="11" creationId="{CAF56A93-25AB-434A-BC59-E8783C086814}"/>
          </ac:picMkLst>
        </pc:picChg>
        <pc:cxnChg chg="add mod">
          <ac:chgData name="何路" userId="S::m09158023@o365.mcut.edu.tw::348fb45a-d8b2-4bea-b5b1-e0f2bea58a10" providerId="AD" clId="Web-{84AB2763-DA21-7F83-5396-1DC2BC6CDC6E}" dt="2022-02-24T05:21:06.650" v="253" actId="1076"/>
          <ac:cxnSpMkLst>
            <pc:docMk/>
            <pc:sldMk cId="654675142" sldId="482"/>
            <ac:cxnSpMk id="13" creationId="{EFC90B28-9B84-472C-9A8E-6DA710A5391A}"/>
          </ac:cxnSpMkLst>
        </pc:cxnChg>
      </pc:sldChg>
      <pc:sldChg chg="modSp add replId">
        <pc:chgData name="何路" userId="S::m09158023@o365.mcut.edu.tw::348fb45a-d8b2-4bea-b5b1-e0f2bea58a10" providerId="AD" clId="Web-{84AB2763-DA21-7F83-5396-1DC2BC6CDC6E}" dt="2022-02-24T05:17:14.394" v="186" actId="20577"/>
        <pc:sldMkLst>
          <pc:docMk/>
          <pc:sldMk cId="716669882" sldId="483"/>
        </pc:sldMkLst>
        <pc:spChg chg="mod">
          <ac:chgData name="何路" userId="S::m09158023@o365.mcut.edu.tw::348fb45a-d8b2-4bea-b5b1-e0f2bea58a10" providerId="AD" clId="Web-{84AB2763-DA21-7F83-5396-1DC2BC6CDC6E}" dt="2022-02-24T05:17:14.394" v="186" actId="20577"/>
          <ac:spMkLst>
            <pc:docMk/>
            <pc:sldMk cId="716669882" sldId="483"/>
            <ac:spMk id="3" creationId="{3D1539EE-EF94-46F0-995E-B8C4A927B622}"/>
          </ac:spMkLst>
        </pc:spChg>
      </pc:sldChg>
      <pc:sldChg chg="addSp delSp modSp add replId">
        <pc:chgData name="何路" userId="S::m09158023@o365.mcut.edu.tw::348fb45a-d8b2-4bea-b5b1-e0f2bea58a10" providerId="AD" clId="Web-{84AB2763-DA21-7F83-5396-1DC2BC6CDC6E}" dt="2022-02-24T05:23:06.199" v="271" actId="1076"/>
        <pc:sldMkLst>
          <pc:docMk/>
          <pc:sldMk cId="1530051636" sldId="484"/>
        </pc:sldMkLst>
        <pc:spChg chg="mod">
          <ac:chgData name="何路" userId="S::m09158023@o365.mcut.edu.tw::348fb45a-d8b2-4bea-b5b1-e0f2bea58a10" providerId="AD" clId="Web-{84AB2763-DA21-7F83-5396-1DC2BC6CDC6E}" dt="2022-02-24T05:17:54.614" v="204" actId="20577"/>
          <ac:spMkLst>
            <pc:docMk/>
            <pc:sldMk cId="1530051636" sldId="484"/>
            <ac:spMk id="4" creationId="{C38E5ADD-A795-4871-9813-1200F8B44846}"/>
          </ac:spMkLst>
        </pc:spChg>
        <pc:spChg chg="add mod">
          <ac:chgData name="何路" userId="S::m09158023@o365.mcut.edu.tw::348fb45a-d8b2-4bea-b5b1-e0f2bea58a10" providerId="AD" clId="Web-{84AB2763-DA21-7F83-5396-1DC2BC6CDC6E}" dt="2022-02-24T05:23:06.199" v="271" actId="1076"/>
          <ac:spMkLst>
            <pc:docMk/>
            <pc:sldMk cId="1530051636" sldId="484"/>
            <ac:spMk id="7" creationId="{4A2E4F49-191C-418C-A9BD-C91E4501BF50}"/>
          </ac:spMkLst>
        </pc:spChg>
        <pc:spChg chg="add mod">
          <ac:chgData name="何路" userId="S::m09158023@o365.mcut.edu.tw::348fb45a-d8b2-4bea-b5b1-e0f2bea58a10" providerId="AD" clId="Web-{84AB2763-DA21-7F83-5396-1DC2BC6CDC6E}" dt="2022-02-24T05:18:48.099" v="224" actId="1076"/>
          <ac:spMkLst>
            <pc:docMk/>
            <pc:sldMk cId="1530051636" sldId="484"/>
            <ac:spMk id="8" creationId="{F960FA23-C262-422B-91CF-56D44205960F}"/>
          </ac:spMkLst>
        </pc:spChg>
        <pc:spChg chg="del">
          <ac:chgData name="何路" userId="S::m09158023@o365.mcut.edu.tw::348fb45a-d8b2-4bea-b5b1-e0f2bea58a10" providerId="AD" clId="Web-{84AB2763-DA21-7F83-5396-1DC2BC6CDC6E}" dt="2022-02-24T05:13:54.624" v="105"/>
          <ac:spMkLst>
            <pc:docMk/>
            <pc:sldMk cId="1530051636" sldId="484"/>
            <ac:spMk id="10" creationId="{6451C455-0F26-4380-AAA3-15664A0B0C60}"/>
          </ac:spMkLst>
        </pc:spChg>
        <pc:spChg chg="add mod">
          <ac:chgData name="何路" userId="S::m09158023@o365.mcut.edu.tw::348fb45a-d8b2-4bea-b5b1-e0f2bea58a10" providerId="AD" clId="Web-{84AB2763-DA21-7F83-5396-1DC2BC6CDC6E}" dt="2022-02-24T05:16:00.798" v="176" actId="1076"/>
          <ac:spMkLst>
            <pc:docMk/>
            <pc:sldMk cId="1530051636" sldId="484"/>
            <ac:spMk id="11" creationId="{E078FD64-EB3C-44D4-9CB2-92E4F7852483}"/>
          </ac:spMkLst>
        </pc:spChg>
        <pc:spChg chg="add mod">
          <ac:chgData name="何路" userId="S::m09158023@o365.mcut.edu.tw::348fb45a-d8b2-4bea-b5b1-e0f2bea58a10" providerId="AD" clId="Web-{84AB2763-DA21-7F83-5396-1DC2BC6CDC6E}" dt="2022-02-24T05:18:25.271" v="214" actId="1076"/>
          <ac:spMkLst>
            <pc:docMk/>
            <pc:sldMk cId="1530051636" sldId="484"/>
            <ac:spMk id="12" creationId="{BFC1AEF7-4C3A-40BD-817B-B90173E5FA3B}"/>
          </ac:spMkLst>
        </pc:spChg>
        <pc:spChg chg="add mod">
          <ac:chgData name="何路" userId="S::m09158023@o365.mcut.edu.tw::348fb45a-d8b2-4bea-b5b1-e0f2bea58a10" providerId="AD" clId="Web-{84AB2763-DA21-7F83-5396-1DC2BC6CDC6E}" dt="2022-02-24T05:18:48.115" v="225" actId="1076"/>
          <ac:spMkLst>
            <pc:docMk/>
            <pc:sldMk cId="1530051636" sldId="484"/>
            <ac:spMk id="13" creationId="{2B7E0175-53B3-4967-8DB6-F2F17B58C4AB}"/>
          </ac:spMkLst>
        </pc:spChg>
        <pc:spChg chg="add mod">
          <ac:chgData name="何路" userId="S::m09158023@o365.mcut.edu.tw::348fb45a-d8b2-4bea-b5b1-e0f2bea58a10" providerId="AD" clId="Web-{84AB2763-DA21-7F83-5396-1DC2BC6CDC6E}" dt="2022-02-24T05:18:34.927" v="221" actId="1076"/>
          <ac:spMkLst>
            <pc:docMk/>
            <pc:sldMk cId="1530051636" sldId="484"/>
            <ac:spMk id="14" creationId="{B5D3D12A-D610-43D0-A7E2-957E5ABC8AAA}"/>
          </ac:spMkLst>
        </pc:spChg>
        <pc:picChg chg="add mod">
          <ac:chgData name="何路" userId="S::m09158023@o365.mcut.edu.tw::348fb45a-d8b2-4bea-b5b1-e0f2bea58a10" providerId="AD" clId="Web-{84AB2763-DA21-7F83-5396-1DC2BC6CDC6E}" dt="2022-02-24T05:18:43.865" v="223" actId="1076"/>
          <ac:picMkLst>
            <pc:docMk/>
            <pc:sldMk cId="1530051636" sldId="484"/>
            <ac:picMk id="3" creationId="{28BC61E0-21B4-4586-A250-3589889ABD45}"/>
          </ac:picMkLst>
        </pc:picChg>
        <pc:picChg chg="del">
          <ac:chgData name="何路" userId="S::m09158023@o365.mcut.edu.tw::348fb45a-d8b2-4bea-b5b1-e0f2bea58a10" providerId="AD" clId="Web-{84AB2763-DA21-7F83-5396-1DC2BC6CDC6E}" dt="2022-02-24T05:13:54.624" v="107"/>
          <ac:picMkLst>
            <pc:docMk/>
            <pc:sldMk cId="1530051636" sldId="484"/>
            <ac:picMk id="5" creationId="{9341CA32-B5E1-4809-8B74-206E37898EEF}"/>
          </ac:picMkLst>
        </pc:picChg>
        <pc:picChg chg="add mod">
          <ac:chgData name="何路" userId="S::m09158023@o365.mcut.edu.tw::348fb45a-d8b2-4bea-b5b1-e0f2bea58a10" providerId="AD" clId="Web-{84AB2763-DA21-7F83-5396-1DC2BC6CDC6E}" dt="2022-02-24T05:15:58.361" v="175" actId="1076"/>
          <ac:picMkLst>
            <pc:docMk/>
            <pc:sldMk cId="1530051636" sldId="484"/>
            <ac:picMk id="6" creationId="{56A35CF9-E80E-4675-B648-C3ABFD53B8BA}"/>
          </ac:picMkLst>
        </pc:picChg>
        <pc:picChg chg="del">
          <ac:chgData name="何路" userId="S::m09158023@o365.mcut.edu.tw::348fb45a-d8b2-4bea-b5b1-e0f2bea58a10" providerId="AD" clId="Web-{84AB2763-DA21-7F83-5396-1DC2BC6CDC6E}" dt="2022-02-24T05:13:54.624" v="106"/>
          <ac:picMkLst>
            <pc:docMk/>
            <pc:sldMk cId="1530051636" sldId="484"/>
            <ac:picMk id="9" creationId="{9607E1EC-29C3-4B58-AD99-A5F8C80FFFC9}"/>
          </ac:picMkLst>
        </pc:picChg>
      </pc:sldChg>
      <pc:sldChg chg="addSp delSp modSp add replId">
        <pc:chgData name="何路" userId="S::m09158023@o365.mcut.edu.tw::348fb45a-d8b2-4bea-b5b1-e0f2bea58a10" providerId="AD" clId="Web-{84AB2763-DA21-7F83-5396-1DC2BC6CDC6E}" dt="2022-02-24T05:24:28.576" v="314" actId="20577"/>
        <pc:sldMkLst>
          <pc:docMk/>
          <pc:sldMk cId="3709632412" sldId="485"/>
        </pc:sldMkLst>
        <pc:spChg chg="mod">
          <ac:chgData name="何路" userId="S::m09158023@o365.mcut.edu.tw::348fb45a-d8b2-4bea-b5b1-e0f2bea58a10" providerId="AD" clId="Web-{84AB2763-DA21-7F83-5396-1DC2BC6CDC6E}" dt="2022-02-24T05:23:36.200" v="293" actId="1076"/>
          <ac:spMkLst>
            <pc:docMk/>
            <pc:sldMk cId="3709632412" sldId="485"/>
            <ac:spMk id="7" creationId="{4A2E4F49-191C-418C-A9BD-C91E4501BF50}"/>
          </ac:spMkLst>
        </pc:spChg>
        <pc:spChg chg="del">
          <ac:chgData name="何路" userId="S::m09158023@o365.mcut.edu.tw::348fb45a-d8b2-4bea-b5b1-e0f2bea58a10" providerId="AD" clId="Web-{84AB2763-DA21-7F83-5396-1DC2BC6CDC6E}" dt="2022-02-24T05:23:22.043" v="276"/>
          <ac:spMkLst>
            <pc:docMk/>
            <pc:sldMk cId="3709632412" sldId="485"/>
            <ac:spMk id="8" creationId="{F960FA23-C262-422B-91CF-56D44205960F}"/>
          </ac:spMkLst>
        </pc:spChg>
        <pc:spChg chg="del">
          <ac:chgData name="何路" userId="S::m09158023@o365.mcut.edu.tw::348fb45a-d8b2-4bea-b5b1-e0f2bea58a10" providerId="AD" clId="Web-{84AB2763-DA21-7F83-5396-1DC2BC6CDC6E}" dt="2022-02-24T05:23:22.043" v="277"/>
          <ac:spMkLst>
            <pc:docMk/>
            <pc:sldMk cId="3709632412" sldId="485"/>
            <ac:spMk id="11" creationId="{E078FD64-EB3C-44D4-9CB2-92E4F7852483}"/>
          </ac:spMkLst>
        </pc:spChg>
        <pc:spChg chg="del">
          <ac:chgData name="何路" userId="S::m09158023@o365.mcut.edu.tw::348fb45a-d8b2-4bea-b5b1-e0f2bea58a10" providerId="AD" clId="Web-{84AB2763-DA21-7F83-5396-1DC2BC6CDC6E}" dt="2022-02-24T05:23:22.043" v="275"/>
          <ac:spMkLst>
            <pc:docMk/>
            <pc:sldMk cId="3709632412" sldId="485"/>
            <ac:spMk id="12" creationId="{BFC1AEF7-4C3A-40BD-817B-B90173E5FA3B}"/>
          </ac:spMkLst>
        </pc:spChg>
        <pc:spChg chg="del">
          <ac:chgData name="何路" userId="S::m09158023@o365.mcut.edu.tw::348fb45a-d8b2-4bea-b5b1-e0f2bea58a10" providerId="AD" clId="Web-{84AB2763-DA21-7F83-5396-1DC2BC6CDC6E}" dt="2022-02-24T05:23:22.043" v="274"/>
          <ac:spMkLst>
            <pc:docMk/>
            <pc:sldMk cId="3709632412" sldId="485"/>
            <ac:spMk id="13" creationId="{2B7E0175-53B3-4967-8DB6-F2F17B58C4AB}"/>
          </ac:spMkLst>
        </pc:spChg>
        <pc:spChg chg="del">
          <ac:chgData name="何路" userId="S::m09158023@o365.mcut.edu.tw::348fb45a-d8b2-4bea-b5b1-e0f2bea58a10" providerId="AD" clId="Web-{84AB2763-DA21-7F83-5396-1DC2BC6CDC6E}" dt="2022-02-24T05:23:22.043" v="273"/>
          <ac:spMkLst>
            <pc:docMk/>
            <pc:sldMk cId="3709632412" sldId="485"/>
            <ac:spMk id="14" creationId="{B5D3D12A-D610-43D0-A7E2-957E5ABC8AAA}"/>
          </ac:spMkLst>
        </pc:spChg>
        <pc:spChg chg="add mod">
          <ac:chgData name="何路" userId="S::m09158023@o365.mcut.edu.tw::348fb45a-d8b2-4bea-b5b1-e0f2bea58a10" providerId="AD" clId="Web-{84AB2763-DA21-7F83-5396-1DC2BC6CDC6E}" dt="2022-02-24T05:24:28.576" v="314" actId="20577"/>
          <ac:spMkLst>
            <pc:docMk/>
            <pc:sldMk cId="3709632412" sldId="485"/>
            <ac:spMk id="15" creationId="{46627C7B-B573-48BC-9041-67B2E5070F18}"/>
          </ac:spMkLst>
        </pc:spChg>
        <pc:picChg chg="del">
          <ac:chgData name="何路" userId="S::m09158023@o365.mcut.edu.tw::348fb45a-d8b2-4bea-b5b1-e0f2bea58a10" providerId="AD" clId="Web-{84AB2763-DA21-7F83-5396-1DC2BC6CDC6E}" dt="2022-02-24T05:23:22.059" v="279"/>
          <ac:picMkLst>
            <pc:docMk/>
            <pc:sldMk cId="3709632412" sldId="485"/>
            <ac:picMk id="3" creationId="{28BC61E0-21B4-4586-A250-3589889ABD45}"/>
          </ac:picMkLst>
        </pc:picChg>
        <pc:picChg chg="del">
          <ac:chgData name="何路" userId="S::m09158023@o365.mcut.edu.tw::348fb45a-d8b2-4bea-b5b1-e0f2bea58a10" providerId="AD" clId="Web-{84AB2763-DA21-7F83-5396-1DC2BC6CDC6E}" dt="2022-02-24T05:23:22.059" v="278"/>
          <ac:picMkLst>
            <pc:docMk/>
            <pc:sldMk cId="3709632412" sldId="485"/>
            <ac:picMk id="6" creationId="{56A35CF9-E80E-4675-B648-C3ABFD53B8BA}"/>
          </ac:picMkLst>
        </pc:picChg>
      </pc:sldChg>
    </pc:docChg>
  </pc:docChgLst>
  <pc:docChgLst>
    <pc:chgData name="何路" userId="S::m09158023@o365.mcut.edu.tw::348fb45a-d8b2-4bea-b5b1-e0f2bea58a10" providerId="AD" clId="Web-{6FF5DF21-17ED-B63F-F37A-C653F9BC3C42}"/>
    <pc:docChg chg="addSld modSld">
      <pc:chgData name="何路" userId="S::m09158023@o365.mcut.edu.tw::348fb45a-d8b2-4bea-b5b1-e0f2bea58a10" providerId="AD" clId="Web-{6FF5DF21-17ED-B63F-F37A-C653F9BC3C42}" dt="2022-01-12T16:49:06.984" v="129"/>
      <pc:docMkLst>
        <pc:docMk/>
      </pc:docMkLst>
      <pc:sldChg chg="modSp">
        <pc:chgData name="何路" userId="S::m09158023@o365.mcut.edu.tw::348fb45a-d8b2-4bea-b5b1-e0f2bea58a10" providerId="AD" clId="Web-{6FF5DF21-17ED-B63F-F37A-C653F9BC3C42}" dt="2022-01-12T16:41:51.846" v="73"/>
        <pc:sldMkLst>
          <pc:docMk/>
          <pc:sldMk cId="3713689067" sldId="429"/>
        </pc:sldMkLst>
        <pc:graphicFrameChg chg="mod modGraphic">
          <ac:chgData name="何路" userId="S::m09158023@o365.mcut.edu.tw::348fb45a-d8b2-4bea-b5b1-e0f2bea58a10" providerId="AD" clId="Web-{6FF5DF21-17ED-B63F-F37A-C653F9BC3C42}" dt="2022-01-12T16:41:51.846" v="73"/>
          <ac:graphicFrameMkLst>
            <pc:docMk/>
            <pc:sldMk cId="3713689067" sldId="429"/>
            <ac:graphicFrameMk id="5" creationId="{214DC785-2F32-45F4-BF84-8D6614C62639}"/>
          </ac:graphicFrameMkLst>
        </pc:graphicFrameChg>
      </pc:sldChg>
      <pc:sldChg chg="addSp modSp">
        <pc:chgData name="何路" userId="S::m09158023@o365.mcut.edu.tw::348fb45a-d8b2-4bea-b5b1-e0f2bea58a10" providerId="AD" clId="Web-{6FF5DF21-17ED-B63F-F37A-C653F9BC3C42}" dt="2022-01-12T16:37:30.638" v="45" actId="1076"/>
        <pc:sldMkLst>
          <pc:docMk/>
          <pc:sldMk cId="4101454040" sldId="433"/>
        </pc:sldMkLst>
        <pc:spChg chg="add mod">
          <ac:chgData name="何路" userId="S::m09158023@o365.mcut.edu.tw::348fb45a-d8b2-4bea-b5b1-e0f2bea58a10" providerId="AD" clId="Web-{6FF5DF21-17ED-B63F-F37A-C653F9BC3C42}" dt="2022-01-12T16:37:30.638" v="45" actId="1076"/>
          <ac:spMkLst>
            <pc:docMk/>
            <pc:sldMk cId="4101454040" sldId="433"/>
            <ac:spMk id="4" creationId="{1D89A724-DFEB-47F8-92D2-5C24ED342FA8}"/>
          </ac:spMkLst>
        </pc:spChg>
      </pc:sldChg>
      <pc:sldChg chg="modSp">
        <pc:chgData name="何路" userId="S::m09158023@o365.mcut.edu.tw::348fb45a-d8b2-4bea-b5b1-e0f2bea58a10" providerId="AD" clId="Web-{6FF5DF21-17ED-B63F-F37A-C653F9BC3C42}" dt="2022-01-12T16:36:25.371" v="29" actId="1076"/>
        <pc:sldMkLst>
          <pc:docMk/>
          <pc:sldMk cId="2472047962" sldId="435"/>
        </pc:sldMkLst>
        <pc:spChg chg="mod">
          <ac:chgData name="何路" userId="S::m09158023@o365.mcut.edu.tw::348fb45a-d8b2-4bea-b5b1-e0f2bea58a10" providerId="AD" clId="Web-{6FF5DF21-17ED-B63F-F37A-C653F9BC3C42}" dt="2022-01-12T16:36:25.371" v="29" actId="1076"/>
          <ac:spMkLst>
            <pc:docMk/>
            <pc:sldMk cId="2472047962" sldId="435"/>
            <ac:spMk id="4" creationId="{62F7A729-EBA4-45FC-9A39-C5FE7C9C120C}"/>
          </ac:spMkLst>
        </pc:spChg>
      </pc:sldChg>
      <pc:sldChg chg="addSp delSp modSp add replId">
        <pc:chgData name="何路" userId="S::m09158023@o365.mcut.edu.tw::348fb45a-d8b2-4bea-b5b1-e0f2bea58a10" providerId="AD" clId="Web-{6FF5DF21-17ED-B63F-F37A-C653F9BC3C42}" dt="2022-01-12T16:49:06.984" v="129"/>
        <pc:sldMkLst>
          <pc:docMk/>
          <pc:sldMk cId="145356966" sldId="436"/>
        </pc:sldMkLst>
        <pc:spChg chg="del">
          <ac:chgData name="何路" userId="S::m09158023@o365.mcut.edu.tw::348fb45a-d8b2-4bea-b5b1-e0f2bea58a10" providerId="AD" clId="Web-{6FF5DF21-17ED-B63F-F37A-C653F9BC3C42}" dt="2022-01-12T16:43:26.801" v="86"/>
          <ac:spMkLst>
            <pc:docMk/>
            <pc:sldMk cId="145356966" sldId="436"/>
            <ac:spMk id="4" creationId="{DC640C2F-C9CE-4EDA-9940-8BDB0C333CBF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801" v="84"/>
          <ac:spMkLst>
            <pc:docMk/>
            <pc:sldMk cId="145356966" sldId="436"/>
            <ac:spMk id="6" creationId="{80ADA854-C350-4C47-8126-FF69BBAF9412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801" v="83"/>
          <ac:spMkLst>
            <pc:docMk/>
            <pc:sldMk cId="145356966" sldId="436"/>
            <ac:spMk id="8" creationId="{E27F5A58-2374-40E2-AE18-76367ABC2E33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785" v="81"/>
          <ac:spMkLst>
            <pc:docMk/>
            <pc:sldMk cId="145356966" sldId="436"/>
            <ac:spMk id="10" creationId="{A912A97C-FF6F-4258-9094-3B5980EDC541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785" v="79"/>
          <ac:spMkLst>
            <pc:docMk/>
            <pc:sldMk cId="145356966" sldId="436"/>
            <ac:spMk id="12" creationId="{28B632AA-BE05-4463-8111-C1744A875A08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785" v="77"/>
          <ac:spMkLst>
            <pc:docMk/>
            <pc:sldMk cId="145356966" sldId="436"/>
            <ac:spMk id="14" creationId="{9A2D6827-7C13-4743-AF6D-8EDAC30982DC}"/>
          </ac:spMkLst>
        </pc:spChg>
        <pc:spChg chg="del">
          <ac:chgData name="何路" userId="S::m09158023@o365.mcut.edu.tw::348fb45a-d8b2-4bea-b5b1-e0f2bea58a10" providerId="AD" clId="Web-{6FF5DF21-17ED-B63F-F37A-C653F9BC3C42}" dt="2022-01-12T16:43:26.785" v="75"/>
          <ac:spMkLst>
            <pc:docMk/>
            <pc:sldMk cId="145356966" sldId="436"/>
            <ac:spMk id="16" creationId="{F9B78C30-240D-4E5E-A914-BAB47B04C33E}"/>
          </ac:spMkLst>
        </pc:spChg>
        <pc:spChg chg="mod">
          <ac:chgData name="何路" userId="S::m09158023@o365.mcut.edu.tw::348fb45a-d8b2-4bea-b5b1-e0f2bea58a10" providerId="AD" clId="Web-{6FF5DF21-17ED-B63F-F37A-C653F9BC3C42}" dt="2022-01-12T16:48:34.390" v="122" actId="20577"/>
          <ac:spMkLst>
            <pc:docMk/>
            <pc:sldMk cId="145356966" sldId="436"/>
            <ac:spMk id="17" creationId="{DCA0C181-911F-4903-9493-2C07BCBB1E3D}"/>
          </ac:spMkLst>
        </pc:spChg>
        <pc:graphicFrameChg chg="add mod modGraphic">
          <ac:chgData name="何路" userId="S::m09158023@o365.mcut.edu.tw::348fb45a-d8b2-4bea-b5b1-e0f2bea58a10" providerId="AD" clId="Web-{6FF5DF21-17ED-B63F-F37A-C653F9BC3C42}" dt="2022-01-12T16:48:40.156" v="124" actId="1076"/>
          <ac:graphicFrameMkLst>
            <pc:docMk/>
            <pc:sldMk cId="145356966" sldId="436"/>
            <ac:graphicFrameMk id="18" creationId="{A6D6AE86-8C58-49B1-94B4-7124D9CF9B0E}"/>
          </ac:graphicFrameMkLst>
        </pc:graphicFrameChg>
        <pc:graphicFrameChg chg="add mod modGraphic">
          <ac:chgData name="何路" userId="S::m09158023@o365.mcut.edu.tw::348fb45a-d8b2-4bea-b5b1-e0f2bea58a10" providerId="AD" clId="Web-{6FF5DF21-17ED-B63F-F37A-C653F9BC3C42}" dt="2022-01-12T16:49:06.984" v="129"/>
          <ac:graphicFrameMkLst>
            <pc:docMk/>
            <pc:sldMk cId="145356966" sldId="436"/>
            <ac:graphicFrameMk id="20" creationId="{A934E552-ED53-4DA1-A541-B2270B5A4F7A}"/>
          </ac:graphicFrameMkLst>
        </pc:graphicFrameChg>
        <pc:graphicFrameChg chg="add del mod modGraphic">
          <ac:chgData name="何路" userId="S::m09158023@o365.mcut.edu.tw::348fb45a-d8b2-4bea-b5b1-e0f2bea58a10" providerId="AD" clId="Web-{6FF5DF21-17ED-B63F-F37A-C653F9BC3C42}" dt="2022-01-12T16:45:10.568" v="103"/>
          <ac:graphicFrameMkLst>
            <pc:docMk/>
            <pc:sldMk cId="145356966" sldId="436"/>
            <ac:graphicFrameMk id="22" creationId="{898A95C4-AA1C-489E-8A29-828E90F8244E}"/>
          </ac:graphicFrameMkLst>
        </pc:graphicFrameChg>
        <pc:picChg chg="del">
          <ac:chgData name="何路" userId="S::m09158023@o365.mcut.edu.tw::348fb45a-d8b2-4bea-b5b1-e0f2bea58a10" providerId="AD" clId="Web-{6FF5DF21-17ED-B63F-F37A-C653F9BC3C42}" dt="2022-01-12T16:43:26.801" v="85"/>
          <ac:picMkLst>
            <pc:docMk/>
            <pc:sldMk cId="145356966" sldId="436"/>
            <ac:picMk id="5" creationId="{AE226B30-B6A9-4479-B6A0-E041E36A188C}"/>
          </ac:picMkLst>
        </pc:picChg>
        <pc:picChg chg="del">
          <ac:chgData name="何路" userId="S::m09158023@o365.mcut.edu.tw::348fb45a-d8b2-4bea-b5b1-e0f2bea58a10" providerId="AD" clId="Web-{6FF5DF21-17ED-B63F-F37A-C653F9BC3C42}" dt="2022-01-12T16:43:26.801" v="82"/>
          <ac:picMkLst>
            <pc:docMk/>
            <pc:sldMk cId="145356966" sldId="436"/>
            <ac:picMk id="9" creationId="{1DD71100-EBA3-4688-B8F3-6C31CC32DE8C}"/>
          </ac:picMkLst>
        </pc:picChg>
        <pc:picChg chg="del">
          <ac:chgData name="何路" userId="S::m09158023@o365.mcut.edu.tw::348fb45a-d8b2-4bea-b5b1-e0f2bea58a10" providerId="AD" clId="Web-{6FF5DF21-17ED-B63F-F37A-C653F9BC3C42}" dt="2022-01-12T16:43:26.785" v="80"/>
          <ac:picMkLst>
            <pc:docMk/>
            <pc:sldMk cId="145356966" sldId="436"/>
            <ac:picMk id="11" creationId="{888D4673-7CB9-4E4B-ADF0-C421EE795A24}"/>
          </ac:picMkLst>
        </pc:picChg>
        <pc:picChg chg="del">
          <ac:chgData name="何路" userId="S::m09158023@o365.mcut.edu.tw::348fb45a-d8b2-4bea-b5b1-e0f2bea58a10" providerId="AD" clId="Web-{6FF5DF21-17ED-B63F-F37A-C653F9BC3C42}" dt="2022-01-12T16:43:26.785" v="78"/>
          <ac:picMkLst>
            <pc:docMk/>
            <pc:sldMk cId="145356966" sldId="436"/>
            <ac:picMk id="13" creationId="{02B85A76-E192-40C7-9476-5C69C1472418}"/>
          </ac:picMkLst>
        </pc:picChg>
        <pc:picChg chg="del">
          <ac:chgData name="何路" userId="S::m09158023@o365.mcut.edu.tw::348fb45a-d8b2-4bea-b5b1-e0f2bea58a10" providerId="AD" clId="Web-{6FF5DF21-17ED-B63F-F37A-C653F9BC3C42}" dt="2022-01-12T16:43:26.785" v="76"/>
          <ac:picMkLst>
            <pc:docMk/>
            <pc:sldMk cId="145356966" sldId="436"/>
            <ac:picMk id="15" creationId="{3A3BE8BE-275A-40F9-837B-98E732F2AD14}"/>
          </ac:picMkLst>
        </pc:picChg>
      </pc:sldChg>
    </pc:docChg>
  </pc:docChgLst>
  <pc:docChgLst>
    <pc:chgData name="何路" userId="S::m09158023@o365.mcut.edu.tw::348fb45a-d8b2-4bea-b5b1-e0f2bea58a10" providerId="AD" clId="Web-{0229D42A-B72D-42F0-6101-44E166F05881}"/>
    <pc:docChg chg="addSld modSld">
      <pc:chgData name="何路" userId="S::m09158023@o365.mcut.edu.tw::348fb45a-d8b2-4bea-b5b1-e0f2bea58a10" providerId="AD" clId="Web-{0229D42A-B72D-42F0-6101-44E166F05881}" dt="2022-02-14T14:22:07.820" v="571" actId="1076"/>
      <pc:docMkLst>
        <pc:docMk/>
      </pc:docMkLst>
      <pc:sldChg chg="addSp delSp modSp">
        <pc:chgData name="何路" userId="S::m09158023@o365.mcut.edu.tw::348fb45a-d8b2-4bea-b5b1-e0f2bea58a10" providerId="AD" clId="Web-{0229D42A-B72D-42F0-6101-44E166F05881}" dt="2022-02-14T14:21:26.960" v="564"/>
        <pc:sldMkLst>
          <pc:docMk/>
          <pc:sldMk cId="1900270966" sldId="379"/>
        </pc:sldMkLst>
        <pc:spChg chg="mod">
          <ac:chgData name="何路" userId="S::m09158023@o365.mcut.edu.tw::348fb45a-d8b2-4bea-b5b1-e0f2bea58a10" providerId="AD" clId="Web-{0229D42A-B72D-42F0-6101-44E166F05881}" dt="2022-02-14T14:21:19.851" v="530" actId="1076"/>
          <ac:spMkLst>
            <pc:docMk/>
            <pc:sldMk cId="1900270966" sldId="379"/>
            <ac:spMk id="8" creationId="{12007F9F-2826-4249-8611-1E3EEA2077D3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29" actId="1076"/>
          <ac:spMkLst>
            <pc:docMk/>
            <pc:sldMk cId="1900270966" sldId="379"/>
            <ac:spMk id="9" creationId="{F8331F35-8A1E-40F8-B79C-C2B859FAF1A4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28" actId="1076"/>
          <ac:spMkLst>
            <pc:docMk/>
            <pc:sldMk cId="1900270966" sldId="379"/>
            <ac:spMk id="10" creationId="{4E37D6D2-6068-49CE-A8F2-7A0F7DDAE88F}"/>
          </ac:spMkLst>
        </pc:spChg>
        <pc:spChg chg="mod">
          <ac:chgData name="何路" userId="S::m09158023@o365.mcut.edu.tw::348fb45a-d8b2-4bea-b5b1-e0f2bea58a10" providerId="AD" clId="Web-{0229D42A-B72D-42F0-6101-44E166F05881}" dt="2022-02-14T14:21:16.882" v="488" actId="1076"/>
          <ac:spMkLst>
            <pc:docMk/>
            <pc:sldMk cId="1900270966" sldId="379"/>
            <ac:spMk id="15" creationId="{5477D63F-8DF9-4783-8528-E70B0ACA2035}"/>
          </ac:spMkLst>
        </pc:spChg>
        <pc:spChg chg="mod">
          <ac:chgData name="何路" userId="S::m09158023@o365.mcut.edu.tw::348fb45a-d8b2-4bea-b5b1-e0f2bea58a10" providerId="AD" clId="Web-{0229D42A-B72D-42F0-6101-44E166F05881}" dt="2022-02-14T14:21:16.882" v="487" actId="1076"/>
          <ac:spMkLst>
            <pc:docMk/>
            <pc:sldMk cId="1900270966" sldId="379"/>
            <ac:spMk id="16" creationId="{4974C378-0F3B-45D0-98CF-4893B006D11F}"/>
          </ac:spMkLst>
        </pc:spChg>
        <pc:spChg chg="mod">
          <ac:chgData name="何路" userId="S::m09158023@o365.mcut.edu.tw::348fb45a-d8b2-4bea-b5b1-e0f2bea58a10" providerId="AD" clId="Web-{0229D42A-B72D-42F0-6101-44E166F05881}" dt="2022-02-14T14:21:16.882" v="486" actId="1076"/>
          <ac:spMkLst>
            <pc:docMk/>
            <pc:sldMk cId="1900270966" sldId="379"/>
            <ac:spMk id="17" creationId="{B7D43A19-D513-4B88-AB09-5F16DF2A1F46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03" actId="1076"/>
          <ac:spMkLst>
            <pc:docMk/>
            <pc:sldMk cId="1900270966" sldId="379"/>
            <ac:spMk id="42" creationId="{80510BA6-F72F-4209-B80D-F34C366E5885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02" actId="1076"/>
          <ac:spMkLst>
            <pc:docMk/>
            <pc:sldMk cId="1900270966" sldId="379"/>
            <ac:spMk id="43" creationId="{1EF37AB7-02D1-4060-B2FD-DF9AA367154D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01" actId="1076"/>
          <ac:spMkLst>
            <pc:docMk/>
            <pc:sldMk cId="1900270966" sldId="379"/>
            <ac:spMk id="44" creationId="{2F74A961-C63E-49CD-8FF1-7A6A40F30B3D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500" actId="1076"/>
          <ac:spMkLst>
            <pc:docMk/>
            <pc:sldMk cId="1900270966" sldId="379"/>
            <ac:spMk id="45" creationId="{D6B48DBA-2B24-49B5-A993-1C3BD73420A7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9" actId="1076"/>
          <ac:spMkLst>
            <pc:docMk/>
            <pc:sldMk cId="1900270966" sldId="379"/>
            <ac:spMk id="46" creationId="{A732DD36-8E27-495C-8E91-ABC94AB83185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8" actId="1076"/>
          <ac:spMkLst>
            <pc:docMk/>
            <pc:sldMk cId="1900270966" sldId="379"/>
            <ac:spMk id="47" creationId="{A1E32DD9-F1B9-4305-8BAA-987CEE0AE0B4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7" actId="1076"/>
          <ac:spMkLst>
            <pc:docMk/>
            <pc:sldMk cId="1900270966" sldId="379"/>
            <ac:spMk id="48" creationId="{57FB8F79-D419-4B49-9C0D-01509AAA8ADD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6" actId="1076"/>
          <ac:spMkLst>
            <pc:docMk/>
            <pc:sldMk cId="1900270966" sldId="379"/>
            <ac:spMk id="49" creationId="{06F1D980-4F8E-4BAC-A49C-5FA93A215941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5" actId="1076"/>
          <ac:spMkLst>
            <pc:docMk/>
            <pc:sldMk cId="1900270966" sldId="379"/>
            <ac:spMk id="50" creationId="{D231DD5B-EFB2-4155-AC93-FE843EC37AFB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4" actId="1076"/>
          <ac:spMkLst>
            <pc:docMk/>
            <pc:sldMk cId="1900270966" sldId="379"/>
            <ac:spMk id="51" creationId="{D47F3B54-3534-491D-A60C-B6AAB529DC90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3" actId="1076"/>
          <ac:spMkLst>
            <pc:docMk/>
            <pc:sldMk cId="1900270966" sldId="379"/>
            <ac:spMk id="52" creationId="{0F8F8896-4752-4AFE-9038-7BF77A6B2FAD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2" actId="1076"/>
          <ac:spMkLst>
            <pc:docMk/>
            <pc:sldMk cId="1900270966" sldId="379"/>
            <ac:spMk id="53" creationId="{FB4604A7-0556-4EA9-A467-8AFCF898BDC1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1" actId="1076"/>
          <ac:spMkLst>
            <pc:docMk/>
            <pc:sldMk cId="1900270966" sldId="379"/>
            <ac:spMk id="54" creationId="{FA8D312A-0AB9-404E-97D1-E312E6BD2770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90" actId="1076"/>
          <ac:spMkLst>
            <pc:docMk/>
            <pc:sldMk cId="1900270966" sldId="379"/>
            <ac:spMk id="55" creationId="{491C8631-BD27-45A3-93AC-FC20C4AE7FB3}"/>
          </ac:spMkLst>
        </pc:spChg>
        <pc:spChg chg="mod">
          <ac:chgData name="何路" userId="S::m09158023@o365.mcut.edu.tw::348fb45a-d8b2-4bea-b5b1-e0f2bea58a10" providerId="AD" clId="Web-{0229D42A-B72D-42F0-6101-44E166F05881}" dt="2022-02-14T14:21:19.851" v="489" actId="1076"/>
          <ac:spMkLst>
            <pc:docMk/>
            <pc:sldMk cId="1900270966" sldId="379"/>
            <ac:spMk id="56" creationId="{B1B5D50E-D000-4046-BBE7-691E28C42425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37"/>
          <ac:spMkLst>
            <pc:docMk/>
            <pc:sldMk cId="1900270966" sldId="379"/>
            <ac:spMk id="59" creationId="{EBD3077A-8F85-424C-AFB4-3EFE3EE6680E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38"/>
          <ac:spMkLst>
            <pc:docMk/>
            <pc:sldMk cId="1900270966" sldId="379"/>
            <ac:spMk id="60" creationId="{741F85DA-7D26-4008-A5C2-D990547E89B0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07.210" v="485"/>
          <ac:spMkLst>
            <pc:docMk/>
            <pc:sldMk cId="1900270966" sldId="379"/>
            <ac:spMk id="61" creationId="{CF2BB34E-0DF9-407D-985B-02A0C6756A93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1"/>
          <ac:spMkLst>
            <pc:docMk/>
            <pc:sldMk cId="1900270966" sldId="379"/>
            <ac:spMk id="75" creationId="{C3478568-F870-4951-84A6-695AEEA2722B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2"/>
          <ac:spMkLst>
            <pc:docMk/>
            <pc:sldMk cId="1900270966" sldId="379"/>
            <ac:spMk id="76" creationId="{96D1C2DB-7300-48CE-909D-DD9DC48D0555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3"/>
          <ac:spMkLst>
            <pc:docMk/>
            <pc:sldMk cId="1900270966" sldId="379"/>
            <ac:spMk id="77" creationId="{E5D0841E-B0B7-4CF2-B074-AF21275AE446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4"/>
          <ac:spMkLst>
            <pc:docMk/>
            <pc:sldMk cId="1900270966" sldId="379"/>
            <ac:spMk id="78" creationId="{E990752D-2A3F-4B2E-BF47-6A64CD416DF5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5"/>
          <ac:spMkLst>
            <pc:docMk/>
            <pc:sldMk cId="1900270966" sldId="379"/>
            <ac:spMk id="79" creationId="{359585FE-BE73-41FA-B8EE-F051E2CA7AAD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6"/>
          <ac:spMkLst>
            <pc:docMk/>
            <pc:sldMk cId="1900270966" sldId="379"/>
            <ac:spMk id="80" creationId="{62B30D26-8D83-4092-AF9B-3EEEA551A136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7"/>
          <ac:spMkLst>
            <pc:docMk/>
            <pc:sldMk cId="1900270966" sldId="379"/>
            <ac:spMk id="81" creationId="{54B0BD2E-7852-490A-8EFD-BEE758A4CE7A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8"/>
          <ac:spMkLst>
            <pc:docMk/>
            <pc:sldMk cId="1900270966" sldId="379"/>
            <ac:spMk id="82" creationId="{D4A866D4-96E4-4AD0-9ACC-923337C97C95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59"/>
          <ac:spMkLst>
            <pc:docMk/>
            <pc:sldMk cId="1900270966" sldId="379"/>
            <ac:spMk id="83" creationId="{8ABE8BC9-D99C-448A-8474-4F99893905FC}"/>
          </ac:spMkLst>
        </pc:spChg>
        <pc:spChg chg="add del">
          <ac:chgData name="何路" userId="S::m09158023@o365.mcut.edu.tw::348fb45a-d8b2-4bea-b5b1-e0f2bea58a10" providerId="AD" clId="Web-{0229D42A-B72D-42F0-6101-44E166F05881}" dt="2022-02-14T14:21:26.960" v="560"/>
          <ac:spMkLst>
            <pc:docMk/>
            <pc:sldMk cId="1900270966" sldId="379"/>
            <ac:spMk id="84" creationId="{C92BD6BB-416A-4DD2-91CC-C36E4AB5D0CF}"/>
          </ac:spMkLst>
        </pc:spChg>
        <pc:cxnChg chg="mod">
          <ac:chgData name="何路" userId="S::m09158023@o365.mcut.edu.tw::348fb45a-d8b2-4bea-b5b1-e0f2bea58a10" providerId="AD" clId="Web-{0229D42A-B72D-42F0-6101-44E166F05881}" dt="2022-02-14T14:21:19.851" v="534" actId="1076"/>
          <ac:cxnSpMkLst>
            <pc:docMk/>
            <pc:sldMk cId="1900270966" sldId="379"/>
            <ac:cxnSpMk id="4" creationId="{D0626251-4FAC-4653-9777-BAD1F3366D8D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33" actId="1076"/>
          <ac:cxnSpMkLst>
            <pc:docMk/>
            <pc:sldMk cId="1900270966" sldId="379"/>
            <ac:cxnSpMk id="5" creationId="{EAB3E0B6-EF90-43BF-8D11-F98B17839714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32" actId="1076"/>
          <ac:cxnSpMkLst>
            <pc:docMk/>
            <pc:sldMk cId="1900270966" sldId="379"/>
            <ac:cxnSpMk id="6" creationId="{2BA1A8C0-F353-40BC-AE3A-7E2E8B57B182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31" actId="1076"/>
          <ac:cxnSpMkLst>
            <pc:docMk/>
            <pc:sldMk cId="1900270966" sldId="379"/>
            <ac:cxnSpMk id="7" creationId="{70987065-3105-44C2-8D0F-E7949BB38C4C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7" actId="1076"/>
          <ac:cxnSpMkLst>
            <pc:docMk/>
            <pc:sldMk cId="1900270966" sldId="379"/>
            <ac:cxnSpMk id="12" creationId="{34032863-3F63-43F0-832F-E0E0B9287F68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6" actId="1076"/>
          <ac:cxnSpMkLst>
            <pc:docMk/>
            <pc:sldMk cId="1900270966" sldId="379"/>
            <ac:cxnSpMk id="13" creationId="{60E9BCB8-1A1B-4A71-BE5A-B07126C80735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5" actId="1076"/>
          <ac:cxnSpMkLst>
            <pc:docMk/>
            <pc:sldMk cId="1900270966" sldId="379"/>
            <ac:cxnSpMk id="14" creationId="{10A69F67-645E-4265-A136-ABF1EC967A3B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4" actId="1076"/>
          <ac:cxnSpMkLst>
            <pc:docMk/>
            <pc:sldMk cId="1900270966" sldId="379"/>
            <ac:cxnSpMk id="18" creationId="{6AB0B442-DF96-491A-8CA8-D11773ECA6A2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3" actId="1076"/>
          <ac:cxnSpMkLst>
            <pc:docMk/>
            <pc:sldMk cId="1900270966" sldId="379"/>
            <ac:cxnSpMk id="19" creationId="{4E0091D8-FBDB-4499-9CFC-329BC4C7CAE8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2" actId="1076"/>
          <ac:cxnSpMkLst>
            <pc:docMk/>
            <pc:sldMk cId="1900270966" sldId="379"/>
            <ac:cxnSpMk id="20" creationId="{318B0A0C-3072-4F81-823A-9961FF262AB3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1" actId="1076"/>
          <ac:cxnSpMkLst>
            <pc:docMk/>
            <pc:sldMk cId="1900270966" sldId="379"/>
            <ac:cxnSpMk id="21" creationId="{9822DAB8-3DF0-4D47-AAB5-2F9BF46E3256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20" actId="1076"/>
          <ac:cxnSpMkLst>
            <pc:docMk/>
            <pc:sldMk cId="1900270966" sldId="379"/>
            <ac:cxnSpMk id="22" creationId="{CE1D76AF-4624-4C56-B081-13A24F4817DF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9" actId="1076"/>
          <ac:cxnSpMkLst>
            <pc:docMk/>
            <pc:sldMk cId="1900270966" sldId="379"/>
            <ac:cxnSpMk id="23" creationId="{A7C6D10B-F752-4D10-B2FE-41E105FC4A59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8" actId="1076"/>
          <ac:cxnSpMkLst>
            <pc:docMk/>
            <pc:sldMk cId="1900270966" sldId="379"/>
            <ac:cxnSpMk id="24" creationId="{4F014572-F809-4F8C-B54A-057A1C282775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7" actId="1076"/>
          <ac:cxnSpMkLst>
            <pc:docMk/>
            <pc:sldMk cId="1900270966" sldId="379"/>
            <ac:cxnSpMk id="25" creationId="{C6442FA3-084D-4E39-B314-CCFF0A426C96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6" actId="1076"/>
          <ac:cxnSpMkLst>
            <pc:docMk/>
            <pc:sldMk cId="1900270966" sldId="379"/>
            <ac:cxnSpMk id="26" creationId="{4B133701-67C4-4787-A8FC-FD95F35335D1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5" actId="1076"/>
          <ac:cxnSpMkLst>
            <pc:docMk/>
            <pc:sldMk cId="1900270966" sldId="379"/>
            <ac:cxnSpMk id="27" creationId="{992EE900-444A-4250-81CA-6539706D72AB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4" actId="1076"/>
          <ac:cxnSpMkLst>
            <pc:docMk/>
            <pc:sldMk cId="1900270966" sldId="379"/>
            <ac:cxnSpMk id="28" creationId="{2F1EFAAD-DC81-4BE2-8EE5-04EBE2DFFCD5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3" actId="1076"/>
          <ac:cxnSpMkLst>
            <pc:docMk/>
            <pc:sldMk cId="1900270966" sldId="379"/>
            <ac:cxnSpMk id="29" creationId="{D89741F3-2FD9-42FD-A8EE-D3BB46F4A54F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2" actId="1076"/>
          <ac:cxnSpMkLst>
            <pc:docMk/>
            <pc:sldMk cId="1900270966" sldId="379"/>
            <ac:cxnSpMk id="30" creationId="{DDE9E44E-E1EE-4E30-88E0-243B5A3F8D2B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1" actId="1076"/>
          <ac:cxnSpMkLst>
            <pc:docMk/>
            <pc:sldMk cId="1900270966" sldId="379"/>
            <ac:cxnSpMk id="31" creationId="{C5736217-300E-4112-80A1-264748D8461E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10" actId="1076"/>
          <ac:cxnSpMkLst>
            <pc:docMk/>
            <pc:sldMk cId="1900270966" sldId="379"/>
            <ac:cxnSpMk id="32" creationId="{A75FFCFF-312C-4AFE-BB13-755E746AC6A5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9" actId="1076"/>
          <ac:cxnSpMkLst>
            <pc:docMk/>
            <pc:sldMk cId="1900270966" sldId="379"/>
            <ac:cxnSpMk id="36" creationId="{7D2C44C9-2122-4DEC-BC7E-8549E9C927B2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8" actId="1076"/>
          <ac:cxnSpMkLst>
            <pc:docMk/>
            <pc:sldMk cId="1900270966" sldId="379"/>
            <ac:cxnSpMk id="37" creationId="{F65DEC4C-A9F0-4CE7-B76A-F9ED4BF7DE88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7" actId="1076"/>
          <ac:cxnSpMkLst>
            <pc:docMk/>
            <pc:sldMk cId="1900270966" sldId="379"/>
            <ac:cxnSpMk id="38" creationId="{2F030490-4B93-4355-A921-10FB7BCE06F0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6" actId="1076"/>
          <ac:cxnSpMkLst>
            <pc:docMk/>
            <pc:sldMk cId="1900270966" sldId="379"/>
            <ac:cxnSpMk id="39" creationId="{C8E7D1CD-8C6E-42F2-88C5-7793072967C6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5" actId="1076"/>
          <ac:cxnSpMkLst>
            <pc:docMk/>
            <pc:sldMk cId="1900270966" sldId="379"/>
            <ac:cxnSpMk id="40" creationId="{90FD1D18-F0D5-423C-8159-05BE25DAFB60}"/>
          </ac:cxnSpMkLst>
        </pc:cxnChg>
        <pc:cxnChg chg="mod">
          <ac:chgData name="何路" userId="S::m09158023@o365.mcut.edu.tw::348fb45a-d8b2-4bea-b5b1-e0f2bea58a10" providerId="AD" clId="Web-{0229D42A-B72D-42F0-6101-44E166F05881}" dt="2022-02-14T14:21:19.851" v="504" actId="1076"/>
          <ac:cxnSpMkLst>
            <pc:docMk/>
            <pc:sldMk cId="1900270966" sldId="379"/>
            <ac:cxnSpMk id="41" creationId="{DC566A07-7772-48C8-99AF-641A09ACE701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35"/>
          <ac:cxnSpMkLst>
            <pc:docMk/>
            <pc:sldMk cId="1900270966" sldId="379"/>
            <ac:cxnSpMk id="57" creationId="{A861FACD-411D-4682-B407-5E0E5B36C9D9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36"/>
          <ac:cxnSpMkLst>
            <pc:docMk/>
            <pc:sldMk cId="1900270966" sldId="379"/>
            <ac:cxnSpMk id="58" creationId="{29239300-182E-4CB8-A1A4-7E5C2324C638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39"/>
          <ac:cxnSpMkLst>
            <pc:docMk/>
            <pc:sldMk cId="1900270966" sldId="379"/>
            <ac:cxnSpMk id="63" creationId="{ADEBDE8E-1C8F-4E55-AFEF-0FD616AA4303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0"/>
          <ac:cxnSpMkLst>
            <pc:docMk/>
            <pc:sldMk cId="1900270966" sldId="379"/>
            <ac:cxnSpMk id="64" creationId="{5101C93A-A572-4400-91EE-3ED4A7507EB0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1"/>
          <ac:cxnSpMkLst>
            <pc:docMk/>
            <pc:sldMk cId="1900270966" sldId="379"/>
            <ac:cxnSpMk id="65" creationId="{830DDC69-5F79-47A9-AB2E-584B902DFBB9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2"/>
          <ac:cxnSpMkLst>
            <pc:docMk/>
            <pc:sldMk cId="1900270966" sldId="379"/>
            <ac:cxnSpMk id="66" creationId="{377E55BB-16F5-4ED2-94FD-BB8DC378B4B6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3"/>
          <ac:cxnSpMkLst>
            <pc:docMk/>
            <pc:sldMk cId="1900270966" sldId="379"/>
            <ac:cxnSpMk id="67" creationId="{B0043023-ADE0-4A86-B882-DF8998105DE9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4"/>
          <ac:cxnSpMkLst>
            <pc:docMk/>
            <pc:sldMk cId="1900270966" sldId="379"/>
            <ac:cxnSpMk id="68" creationId="{235A3581-C507-4A2A-A29F-CF6370E266CB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5"/>
          <ac:cxnSpMkLst>
            <pc:docMk/>
            <pc:sldMk cId="1900270966" sldId="379"/>
            <ac:cxnSpMk id="69" creationId="{1B4E3DB0-8E30-4AA6-9081-E4FA03D708A7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6"/>
          <ac:cxnSpMkLst>
            <pc:docMk/>
            <pc:sldMk cId="1900270966" sldId="379"/>
            <ac:cxnSpMk id="70" creationId="{16B6BD5B-1030-49D0-A22F-FDBD629396D0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7"/>
          <ac:cxnSpMkLst>
            <pc:docMk/>
            <pc:sldMk cId="1900270966" sldId="379"/>
            <ac:cxnSpMk id="71" creationId="{86C90EE4-CC38-499F-AB73-264E0F951CAA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8"/>
          <ac:cxnSpMkLst>
            <pc:docMk/>
            <pc:sldMk cId="1900270966" sldId="379"/>
            <ac:cxnSpMk id="72" creationId="{20970A2D-1AD0-49A8-8F3F-D0565297AB97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49"/>
          <ac:cxnSpMkLst>
            <pc:docMk/>
            <pc:sldMk cId="1900270966" sldId="379"/>
            <ac:cxnSpMk id="73" creationId="{5CA4E228-3A6F-4C29-A8C9-72C37F809450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50"/>
          <ac:cxnSpMkLst>
            <pc:docMk/>
            <pc:sldMk cId="1900270966" sldId="379"/>
            <ac:cxnSpMk id="74" creationId="{16F17D83-9949-4E96-BF98-442635C80022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61"/>
          <ac:cxnSpMkLst>
            <pc:docMk/>
            <pc:sldMk cId="1900270966" sldId="379"/>
            <ac:cxnSpMk id="85" creationId="{A73B3A62-9F11-4D15-A3C8-569E80C946D6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62"/>
          <ac:cxnSpMkLst>
            <pc:docMk/>
            <pc:sldMk cId="1900270966" sldId="379"/>
            <ac:cxnSpMk id="86" creationId="{EC287F1C-CBD4-4B90-89DC-6DC154B1D0C6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63"/>
          <ac:cxnSpMkLst>
            <pc:docMk/>
            <pc:sldMk cId="1900270966" sldId="379"/>
            <ac:cxnSpMk id="87" creationId="{548DA394-219F-4BE1-AFB5-2EFD21D8292E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21:26.960" v="564"/>
          <ac:cxnSpMkLst>
            <pc:docMk/>
            <pc:sldMk cId="1900270966" sldId="379"/>
            <ac:cxnSpMk id="89" creationId="{E1FC6B81-3A6A-4F84-83A5-9409CAB5F0D4}"/>
          </ac:cxnSpMkLst>
        </pc:cxnChg>
      </pc:sldChg>
      <pc:sldChg chg="modSp">
        <pc:chgData name="何路" userId="S::m09158023@o365.mcut.edu.tw::348fb45a-d8b2-4bea-b5b1-e0f2bea58a10" providerId="AD" clId="Web-{0229D42A-B72D-42F0-6101-44E166F05881}" dt="2022-02-14T13:52:04.490" v="19" actId="1076"/>
        <pc:sldMkLst>
          <pc:docMk/>
          <pc:sldMk cId="337144638" sldId="388"/>
        </pc:sldMkLst>
        <pc:spChg chg="mod">
          <ac:chgData name="何路" userId="S::m09158023@o365.mcut.edu.tw::348fb45a-d8b2-4bea-b5b1-e0f2bea58a10" providerId="AD" clId="Web-{0229D42A-B72D-42F0-6101-44E166F05881}" dt="2022-02-14T13:52:04.490" v="19" actId="1076"/>
          <ac:spMkLst>
            <pc:docMk/>
            <pc:sldMk cId="337144638" sldId="388"/>
            <ac:spMk id="42" creationId="{346E2FF8-E3BB-4FFA-B12F-3BC27AC57AA3}"/>
          </ac:spMkLst>
        </pc:spChg>
      </pc:sldChg>
      <pc:sldChg chg="modSp">
        <pc:chgData name="何路" userId="S::m09158023@o365.mcut.edu.tw::348fb45a-d8b2-4bea-b5b1-e0f2bea58a10" providerId="AD" clId="Web-{0229D42A-B72D-42F0-6101-44E166F05881}" dt="2022-02-14T14:22:07.820" v="571" actId="1076"/>
        <pc:sldMkLst>
          <pc:docMk/>
          <pc:sldMk cId="3647586199" sldId="389"/>
        </pc:sldMkLst>
        <pc:spChg chg="mod">
          <ac:chgData name="何路" userId="S::m09158023@o365.mcut.edu.tw::348fb45a-d8b2-4bea-b5b1-e0f2bea58a10" providerId="AD" clId="Web-{0229D42A-B72D-42F0-6101-44E166F05881}" dt="2022-02-14T14:21:41.351" v="566" actId="1076"/>
          <ac:spMkLst>
            <pc:docMk/>
            <pc:sldMk cId="3647586199" sldId="389"/>
            <ac:spMk id="24" creationId="{EB3E1C4F-3D3C-488A-9522-150B3BC46B00}"/>
          </ac:spMkLst>
        </pc:spChg>
        <pc:spChg chg="mod">
          <ac:chgData name="何路" userId="S::m09158023@o365.mcut.edu.tw::348fb45a-d8b2-4bea-b5b1-e0f2bea58a10" providerId="AD" clId="Web-{0229D42A-B72D-42F0-6101-44E166F05881}" dt="2022-02-14T14:21:43.773" v="567" actId="1076"/>
          <ac:spMkLst>
            <pc:docMk/>
            <pc:sldMk cId="3647586199" sldId="389"/>
            <ac:spMk id="142" creationId="{CDA1564E-08D9-47C0-AC49-B8DC273F963D}"/>
          </ac:spMkLst>
        </pc:spChg>
        <pc:spChg chg="mod">
          <ac:chgData name="何路" userId="S::m09158023@o365.mcut.edu.tw::348fb45a-d8b2-4bea-b5b1-e0f2bea58a10" providerId="AD" clId="Web-{0229D42A-B72D-42F0-6101-44E166F05881}" dt="2022-02-14T14:21:49.039" v="569" actId="1076"/>
          <ac:spMkLst>
            <pc:docMk/>
            <pc:sldMk cId="3647586199" sldId="389"/>
            <ac:spMk id="143" creationId="{9529AE85-0B6F-4B14-A333-A7A59235501C}"/>
          </ac:spMkLst>
        </pc:spChg>
        <pc:spChg chg="mod">
          <ac:chgData name="何路" userId="S::m09158023@o365.mcut.edu.tw::348fb45a-d8b2-4bea-b5b1-e0f2bea58a10" providerId="AD" clId="Web-{0229D42A-B72D-42F0-6101-44E166F05881}" dt="2022-02-14T14:21:46.836" v="568" actId="1076"/>
          <ac:spMkLst>
            <pc:docMk/>
            <pc:sldMk cId="3647586199" sldId="389"/>
            <ac:spMk id="144" creationId="{A71EF6CF-27A6-486B-AA8C-E63C43D3F594}"/>
          </ac:spMkLst>
        </pc:spChg>
        <pc:picChg chg="mod">
          <ac:chgData name="何路" userId="S::m09158023@o365.mcut.edu.tw::348fb45a-d8b2-4bea-b5b1-e0f2bea58a10" providerId="AD" clId="Web-{0229D42A-B72D-42F0-6101-44E166F05881}" dt="2022-02-14T14:22:07.820" v="571" actId="1076"/>
          <ac:picMkLst>
            <pc:docMk/>
            <pc:sldMk cId="3647586199" sldId="389"/>
            <ac:picMk id="141" creationId="{C86B99AC-2A4B-4C84-8835-9A60A18CB934}"/>
          </ac:picMkLst>
        </pc:picChg>
      </pc:sldChg>
      <pc:sldChg chg="delSp modSp add replId">
        <pc:chgData name="何路" userId="S::m09158023@o365.mcut.edu.tw::348fb45a-d8b2-4bea-b5b1-e0f2bea58a10" providerId="AD" clId="Web-{0229D42A-B72D-42F0-6101-44E166F05881}" dt="2022-02-14T13:33:27.116" v="14" actId="14100"/>
        <pc:sldMkLst>
          <pc:docMk/>
          <pc:sldMk cId="2729085254" sldId="470"/>
        </pc:sldMkLst>
        <pc:spChg chg="del">
          <ac:chgData name="何路" userId="S::m09158023@o365.mcut.edu.tw::348fb45a-d8b2-4bea-b5b1-e0f2bea58a10" providerId="AD" clId="Web-{0229D42A-B72D-42F0-6101-44E166F05881}" dt="2022-02-14T13:32:56.662" v="5"/>
          <ac:spMkLst>
            <pc:docMk/>
            <pc:sldMk cId="2729085254" sldId="470"/>
            <ac:spMk id="3" creationId="{3D1539EE-EF94-46F0-995E-B8C4A927B622}"/>
          </ac:spMkLst>
        </pc:spChg>
        <pc:spChg chg="del">
          <ac:chgData name="何路" userId="S::m09158023@o365.mcut.edu.tw::348fb45a-d8b2-4bea-b5b1-e0f2bea58a10" providerId="AD" clId="Web-{0229D42A-B72D-42F0-6101-44E166F05881}" dt="2022-02-14T13:32:56.662" v="3"/>
          <ac:spMkLst>
            <pc:docMk/>
            <pc:sldMk cId="2729085254" sldId="470"/>
            <ac:spMk id="4" creationId="{D260D2C7-D6B3-4E14-AB89-F11FE1FFB4F5}"/>
          </ac:spMkLst>
        </pc:spChg>
        <pc:spChg chg="del">
          <ac:chgData name="何路" userId="S::m09158023@o365.mcut.edu.tw::348fb45a-d8b2-4bea-b5b1-e0f2bea58a10" providerId="AD" clId="Web-{0229D42A-B72D-42F0-6101-44E166F05881}" dt="2022-02-14T13:32:56.662" v="2"/>
          <ac:spMkLst>
            <pc:docMk/>
            <pc:sldMk cId="2729085254" sldId="470"/>
            <ac:spMk id="6" creationId="{C24C9BAB-1D76-4EAE-8566-DF815170B204}"/>
          </ac:spMkLst>
        </pc:spChg>
        <pc:spChg chg="del">
          <ac:chgData name="何路" userId="S::m09158023@o365.mcut.edu.tw::348fb45a-d8b2-4bea-b5b1-e0f2bea58a10" providerId="AD" clId="Web-{0229D42A-B72D-42F0-6101-44E166F05881}" dt="2022-02-14T13:32:56.662" v="1"/>
          <ac:spMkLst>
            <pc:docMk/>
            <pc:sldMk cId="2729085254" sldId="470"/>
            <ac:spMk id="11" creationId="{2CA4E0F1-C77E-4705-A57C-52693C683FBA}"/>
          </ac:spMkLst>
        </pc:spChg>
        <pc:spChg chg="del">
          <ac:chgData name="何路" userId="S::m09158023@o365.mcut.edu.tw::348fb45a-d8b2-4bea-b5b1-e0f2bea58a10" providerId="AD" clId="Web-{0229D42A-B72D-42F0-6101-44E166F05881}" dt="2022-02-14T13:32:56.662" v="4"/>
          <ac:spMkLst>
            <pc:docMk/>
            <pc:sldMk cId="2729085254" sldId="470"/>
            <ac:spMk id="22" creationId="{3FC78F5C-57FA-4A61-B5B7-2D62A4939F6F}"/>
          </ac:spMkLst>
        </pc:spChg>
        <pc:picChg chg="mod">
          <ac:chgData name="何路" userId="S::m09158023@o365.mcut.edu.tw::348fb45a-d8b2-4bea-b5b1-e0f2bea58a10" providerId="AD" clId="Web-{0229D42A-B72D-42F0-6101-44E166F05881}" dt="2022-02-14T13:33:13.443" v="10" actId="1076"/>
          <ac:picMkLst>
            <pc:docMk/>
            <pc:sldMk cId="2729085254" sldId="470"/>
            <ac:picMk id="7" creationId="{73CDF8CE-423D-49B7-8CD8-3943295EFC9E}"/>
          </ac:picMkLst>
        </pc:picChg>
        <pc:picChg chg="mod">
          <ac:chgData name="何路" userId="S::m09158023@o365.mcut.edu.tw::348fb45a-d8b2-4bea-b5b1-e0f2bea58a10" providerId="AD" clId="Web-{0229D42A-B72D-42F0-6101-44E166F05881}" dt="2022-02-14T13:33:13.459" v="11" actId="1076"/>
          <ac:picMkLst>
            <pc:docMk/>
            <pc:sldMk cId="2729085254" sldId="470"/>
            <ac:picMk id="8" creationId="{BFF8A978-9E90-4747-8F79-E40D9F23E75B}"/>
          </ac:picMkLst>
        </pc:picChg>
        <pc:picChg chg="mod">
          <ac:chgData name="何路" userId="S::m09158023@o365.mcut.edu.tw::348fb45a-d8b2-4bea-b5b1-e0f2bea58a10" providerId="AD" clId="Web-{0229D42A-B72D-42F0-6101-44E166F05881}" dt="2022-02-14T13:33:27.116" v="14" actId="14100"/>
          <ac:picMkLst>
            <pc:docMk/>
            <pc:sldMk cId="2729085254" sldId="470"/>
            <ac:picMk id="9" creationId="{25B814C3-F570-47AB-97DC-CFD63840FF64}"/>
          </ac:picMkLst>
        </pc:picChg>
        <pc:picChg chg="mod">
          <ac:chgData name="何路" userId="S::m09158023@o365.mcut.edu.tw::348fb45a-d8b2-4bea-b5b1-e0f2bea58a10" providerId="AD" clId="Web-{0229D42A-B72D-42F0-6101-44E166F05881}" dt="2022-02-14T13:33:13.490" v="13" actId="1076"/>
          <ac:picMkLst>
            <pc:docMk/>
            <pc:sldMk cId="2729085254" sldId="470"/>
            <ac:picMk id="10" creationId="{0EB5179C-BA0E-41F9-ACE3-5F4B8616D889}"/>
          </ac:picMkLst>
        </pc:picChg>
      </pc:sldChg>
      <pc:sldChg chg="delSp add replId">
        <pc:chgData name="何路" userId="S::m09158023@o365.mcut.edu.tw::348fb45a-d8b2-4bea-b5b1-e0f2bea58a10" providerId="AD" clId="Web-{0229D42A-B72D-42F0-6101-44E166F05881}" dt="2022-02-14T13:50:48.098" v="17"/>
        <pc:sldMkLst>
          <pc:docMk/>
          <pc:sldMk cId="2665856284" sldId="471"/>
        </pc:sldMkLst>
        <pc:spChg chg="del">
          <ac:chgData name="何路" userId="S::m09158023@o365.mcut.edu.tw::348fb45a-d8b2-4bea-b5b1-e0f2bea58a10" providerId="AD" clId="Web-{0229D42A-B72D-42F0-6101-44E166F05881}" dt="2022-02-14T13:50:48.098" v="16"/>
          <ac:spMkLst>
            <pc:docMk/>
            <pc:sldMk cId="2665856284" sldId="471"/>
            <ac:spMk id="5" creationId="{5CD5FDDF-F620-45D2-985C-406808840FB4}"/>
          </ac:spMkLst>
        </pc:spChg>
        <pc:spChg chg="del">
          <ac:chgData name="何路" userId="S::m09158023@o365.mcut.edu.tw::348fb45a-d8b2-4bea-b5b1-e0f2bea58a10" providerId="AD" clId="Web-{0229D42A-B72D-42F0-6101-44E166F05881}" dt="2022-02-14T13:50:48.098" v="17"/>
          <ac:spMkLst>
            <pc:docMk/>
            <pc:sldMk cId="2665856284" sldId="471"/>
            <ac:spMk id="43" creationId="{1FA29C3D-1F7F-42C6-9453-AD1CAC7DB7C8}"/>
          </ac:spMkLst>
        </pc:spChg>
      </pc:sldChg>
      <pc:sldChg chg="modSp add replId">
        <pc:chgData name="何路" userId="S::m09158023@o365.mcut.edu.tw::348fb45a-d8b2-4bea-b5b1-e0f2bea58a10" providerId="AD" clId="Web-{0229D42A-B72D-42F0-6101-44E166F05881}" dt="2022-02-14T13:54:58.274" v="82"/>
        <pc:sldMkLst>
          <pc:docMk/>
          <pc:sldMk cId="1700081732" sldId="472"/>
        </pc:sldMkLst>
        <pc:spChg chg="mod">
          <ac:chgData name="何路" userId="S::m09158023@o365.mcut.edu.tw::348fb45a-d8b2-4bea-b5b1-e0f2bea58a10" providerId="AD" clId="Web-{0229D42A-B72D-42F0-6101-44E166F05881}" dt="2022-02-14T13:52:23.037" v="22" actId="14100"/>
          <ac:spMkLst>
            <pc:docMk/>
            <pc:sldMk cId="1700081732" sldId="472"/>
            <ac:spMk id="19" creationId="{C78431B3-D2C5-4B0F-9119-527B8D9A8A2A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18" v="73"/>
          <ac:spMkLst>
            <pc:docMk/>
            <pc:sldMk cId="1700081732" sldId="472"/>
            <ac:spMk id="25" creationId="{528F955E-E201-4551-87E3-22A763F62456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243" v="81"/>
          <ac:spMkLst>
            <pc:docMk/>
            <pc:sldMk cId="1700081732" sldId="472"/>
            <ac:spMk id="27" creationId="{07456968-F0AC-4BA7-A6C1-F2FEA84EEE31}"/>
          </ac:spMkLst>
        </pc:spChg>
        <pc:spChg chg="mod">
          <ac:chgData name="何路" userId="S::m09158023@o365.mcut.edu.tw::348fb45a-d8b2-4bea-b5b1-e0f2bea58a10" providerId="AD" clId="Web-{0229D42A-B72D-42F0-6101-44E166F05881}" dt="2022-02-14T13:52:19.959" v="21" actId="1076"/>
          <ac:spMkLst>
            <pc:docMk/>
            <pc:sldMk cId="1700081732" sldId="472"/>
            <ac:spMk id="42" creationId="{346E2FF8-E3BB-4FFA-B12F-3BC27AC57AA3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087" v="71"/>
          <ac:spMkLst>
            <pc:docMk/>
            <pc:sldMk cId="1700081732" sldId="472"/>
            <ac:spMk id="45" creationId="{86C254E8-4200-4FE7-8251-9A49BEE07293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02" v="72"/>
          <ac:spMkLst>
            <pc:docMk/>
            <pc:sldMk cId="1700081732" sldId="472"/>
            <ac:spMk id="46" creationId="{C3637032-BD2B-4CB1-8224-D020F4864D2D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33" v="74"/>
          <ac:spMkLst>
            <pc:docMk/>
            <pc:sldMk cId="1700081732" sldId="472"/>
            <ac:spMk id="47" creationId="{1EF08FDD-1921-4047-8FBD-166CDA065973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49" v="75"/>
          <ac:spMkLst>
            <pc:docMk/>
            <pc:sldMk cId="1700081732" sldId="472"/>
            <ac:spMk id="52" creationId="{D4A41A40-BD47-4899-8C2D-660D2D70C0CA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65" v="76"/>
          <ac:spMkLst>
            <pc:docMk/>
            <pc:sldMk cId="1700081732" sldId="472"/>
            <ac:spMk id="53" creationId="{9EEE13C0-301E-4B71-862C-394F788BFB7C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80" v="77"/>
          <ac:spMkLst>
            <pc:docMk/>
            <pc:sldMk cId="1700081732" sldId="472"/>
            <ac:spMk id="56" creationId="{30A065DA-CC42-420D-A4B6-EC6DB0BDE906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196" v="78"/>
          <ac:spMkLst>
            <pc:docMk/>
            <pc:sldMk cId="1700081732" sldId="472"/>
            <ac:spMk id="57" creationId="{175CE678-21E9-4CE7-9C88-FA90E618094B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212" v="79"/>
          <ac:spMkLst>
            <pc:docMk/>
            <pc:sldMk cId="1700081732" sldId="472"/>
            <ac:spMk id="58" creationId="{DE8EF302-91DD-4050-BEDC-7FB8C78EFFEA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227" v="80"/>
          <ac:spMkLst>
            <pc:docMk/>
            <pc:sldMk cId="1700081732" sldId="472"/>
            <ac:spMk id="60" creationId="{6979FDBD-C663-4F99-B23C-9DB5D2D79129}"/>
          </ac:spMkLst>
        </pc:spChg>
        <pc:spChg chg="mod">
          <ac:chgData name="何路" userId="S::m09158023@o365.mcut.edu.tw::348fb45a-d8b2-4bea-b5b1-e0f2bea58a10" providerId="AD" clId="Web-{0229D42A-B72D-42F0-6101-44E166F05881}" dt="2022-02-14T13:54:58.274" v="82"/>
          <ac:spMkLst>
            <pc:docMk/>
            <pc:sldMk cId="1700081732" sldId="472"/>
            <ac:spMk id="76" creationId="{B5AF8E95-671C-439C-9052-139761719CD1}"/>
          </ac:spMkLst>
        </pc:spChg>
        <pc:cxnChg chg="mod">
          <ac:chgData name="何路" userId="S::m09158023@o365.mcut.edu.tw::348fb45a-d8b2-4bea-b5b1-e0f2bea58a10" providerId="AD" clId="Web-{0229D42A-B72D-42F0-6101-44E166F05881}" dt="2022-02-14T13:52:35.069" v="35" actId="1076"/>
          <ac:cxnSpMkLst>
            <pc:docMk/>
            <pc:sldMk cId="1700081732" sldId="472"/>
            <ac:cxnSpMk id="26" creationId="{94315C95-8BF9-4242-8044-7BB9CF78A1D3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4.944" v="27" actId="1076"/>
          <ac:cxnSpMkLst>
            <pc:docMk/>
            <pc:sldMk cId="1700081732" sldId="472"/>
            <ac:cxnSpMk id="49" creationId="{51A8BD47-EFAF-4839-B4D3-0633E01274E0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4.959" v="28" actId="1076"/>
          <ac:cxnSpMkLst>
            <pc:docMk/>
            <pc:sldMk cId="1700081732" sldId="472"/>
            <ac:cxnSpMk id="50" creationId="{03A2273C-DBF0-4949-8F35-34946318AB9C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069" v="36" actId="1076"/>
          <ac:cxnSpMkLst>
            <pc:docMk/>
            <pc:sldMk cId="1700081732" sldId="472"/>
            <ac:cxnSpMk id="61" creationId="{76179A73-18C3-477D-BA6B-40F09739B1F1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084" v="37" actId="1076"/>
          <ac:cxnSpMkLst>
            <pc:docMk/>
            <pc:sldMk cId="1700081732" sldId="472"/>
            <ac:cxnSpMk id="62" creationId="{11BAC371-8C8A-4A62-8C9D-495FB0EE900A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00" v="38" actId="1076"/>
          <ac:cxnSpMkLst>
            <pc:docMk/>
            <pc:sldMk cId="1700081732" sldId="472"/>
            <ac:cxnSpMk id="63" creationId="{468368D0-C442-4524-9952-E5B43895811B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15" v="39" actId="1076"/>
          <ac:cxnSpMkLst>
            <pc:docMk/>
            <pc:sldMk cId="1700081732" sldId="472"/>
            <ac:cxnSpMk id="64" creationId="{070A4D67-D368-4DFE-8C98-8C5A54119917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15" v="40" actId="1076"/>
          <ac:cxnSpMkLst>
            <pc:docMk/>
            <pc:sldMk cId="1700081732" sldId="472"/>
            <ac:cxnSpMk id="65" creationId="{0756115B-BE11-4E29-9656-27E60089FBCD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31" v="41" actId="1076"/>
          <ac:cxnSpMkLst>
            <pc:docMk/>
            <pc:sldMk cId="1700081732" sldId="472"/>
            <ac:cxnSpMk id="66" creationId="{BFE3E708-DB51-4DB1-BBA2-C99F796DC9BE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47" v="42" actId="1076"/>
          <ac:cxnSpMkLst>
            <pc:docMk/>
            <pc:sldMk cId="1700081732" sldId="472"/>
            <ac:cxnSpMk id="67" creationId="{35752A2E-46CA-480B-8EF2-20FEA976F2DF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62" v="43" actId="1076"/>
          <ac:cxnSpMkLst>
            <pc:docMk/>
            <pc:sldMk cId="1700081732" sldId="472"/>
            <ac:cxnSpMk id="68" creationId="{228716FE-359C-42E9-83EA-73388BC3CEE9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62" v="44" actId="1076"/>
          <ac:cxnSpMkLst>
            <pc:docMk/>
            <pc:sldMk cId="1700081732" sldId="472"/>
            <ac:cxnSpMk id="69" creationId="{FB4AE81D-2FF5-4856-B4C4-806D1FC0FC6D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78" v="45" actId="1076"/>
          <ac:cxnSpMkLst>
            <pc:docMk/>
            <pc:sldMk cId="1700081732" sldId="472"/>
            <ac:cxnSpMk id="70" creationId="{4350E656-FDA4-41F4-9AE2-5DDE3806A94D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194" v="46" actId="1076"/>
          <ac:cxnSpMkLst>
            <pc:docMk/>
            <pc:sldMk cId="1700081732" sldId="472"/>
            <ac:cxnSpMk id="71" creationId="{F6B08FD2-0E9F-494C-9878-F2104CF968E8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4:07.273" v="70" actId="1076"/>
          <ac:cxnSpMkLst>
            <pc:docMk/>
            <pc:sldMk cId="1700081732" sldId="472"/>
            <ac:cxnSpMk id="73" creationId="{9101A87B-FB13-402B-BE6A-C20AD6485CD0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225" v="49" actId="1076"/>
          <ac:cxnSpMkLst>
            <pc:docMk/>
            <pc:sldMk cId="1700081732" sldId="472"/>
            <ac:cxnSpMk id="75" creationId="{76D7D1D1-EEE6-45D3-A6A9-0230829BC456}"/>
          </ac:cxnSpMkLst>
        </pc:cxnChg>
        <pc:cxnChg chg="mod">
          <ac:chgData name="何路" userId="S::m09158023@o365.mcut.edu.tw::348fb45a-d8b2-4bea-b5b1-e0f2bea58a10" providerId="AD" clId="Web-{0229D42A-B72D-42F0-6101-44E166F05881}" dt="2022-02-14T13:52:35.256" v="51" actId="1076"/>
          <ac:cxnSpMkLst>
            <pc:docMk/>
            <pc:sldMk cId="1700081732" sldId="472"/>
            <ac:cxnSpMk id="77" creationId="{B8C1EE8D-9D95-4198-A947-4E39D18A6C85}"/>
          </ac:cxnSpMkLst>
        </pc:cxnChg>
      </pc:sldChg>
      <pc:sldChg chg="addSp delSp modSp add replId">
        <pc:chgData name="何路" userId="S::m09158023@o365.mcut.edu.tw::348fb45a-d8b2-4bea-b5b1-e0f2bea58a10" providerId="AD" clId="Web-{0229D42A-B72D-42F0-6101-44E166F05881}" dt="2022-02-14T14:17:27.909" v="306" actId="1076"/>
        <pc:sldMkLst>
          <pc:docMk/>
          <pc:sldMk cId="287036930" sldId="473"/>
        </pc:sldMkLst>
        <pc:spChg chg="add del">
          <ac:chgData name="何路" userId="S::m09158023@o365.mcut.edu.tw::348fb45a-d8b2-4bea-b5b1-e0f2bea58a10" providerId="AD" clId="Web-{0229D42A-B72D-42F0-6101-44E166F05881}" dt="2022-02-14T14:01:16.765" v="100"/>
          <ac:spMkLst>
            <pc:docMk/>
            <pc:sldMk cId="287036930" sldId="473"/>
            <ac:spMk id="4" creationId="{2A44FC5F-CBB3-42CF-AD07-6BEE0A5A854D}"/>
          </ac:spMkLst>
        </pc:spChg>
        <pc:spChg chg="add del">
          <ac:chgData name="何路" userId="S::m09158023@o365.mcut.edu.tw::348fb45a-d8b2-4bea-b5b1-e0f2bea58a10" providerId="AD" clId="Web-{0229D42A-B72D-42F0-6101-44E166F05881}" dt="2022-02-14T14:01:16.765" v="102"/>
          <ac:spMkLst>
            <pc:docMk/>
            <pc:sldMk cId="287036930" sldId="473"/>
            <ac:spMk id="8" creationId="{7C144B0E-F597-4A90-AEE6-2F03413825A3}"/>
          </ac:spMkLst>
        </pc:spChg>
        <pc:spChg chg="del mod">
          <ac:chgData name="何路" userId="S::m09158023@o365.mcut.edu.tw::348fb45a-d8b2-4bea-b5b1-e0f2bea58a10" providerId="AD" clId="Web-{0229D42A-B72D-42F0-6101-44E166F05881}" dt="2022-02-14T14:03:08.754" v="133"/>
          <ac:spMkLst>
            <pc:docMk/>
            <pc:sldMk cId="287036930" sldId="473"/>
            <ac:spMk id="9" creationId="{32113545-C4CB-4221-B6F5-F7B80089B2AF}"/>
          </ac:spMkLst>
        </pc:spChg>
        <pc:spChg chg="add del">
          <ac:chgData name="何路" userId="S::m09158023@o365.mcut.edu.tw::348fb45a-d8b2-4bea-b5b1-e0f2bea58a10" providerId="AD" clId="Web-{0229D42A-B72D-42F0-6101-44E166F05881}" dt="2022-02-14T14:01:16.765" v="105"/>
          <ac:spMkLst>
            <pc:docMk/>
            <pc:sldMk cId="287036930" sldId="473"/>
            <ac:spMk id="18" creationId="{DA6AE392-579C-4011-8095-73A269D2E5F7}"/>
          </ac:spMkLst>
        </pc:spChg>
        <pc:spChg chg="add del">
          <ac:chgData name="何路" userId="S::m09158023@o365.mcut.edu.tw::348fb45a-d8b2-4bea-b5b1-e0f2bea58a10" providerId="AD" clId="Web-{0229D42A-B72D-42F0-6101-44E166F05881}" dt="2022-02-14T14:01:16.765" v="106"/>
          <ac:spMkLst>
            <pc:docMk/>
            <pc:sldMk cId="287036930" sldId="473"/>
            <ac:spMk id="19" creationId="{C78431B3-D2C5-4B0F-9119-527B8D9A8A2A}"/>
          </ac:spMkLst>
        </pc:spChg>
        <pc:spChg chg="del mod">
          <ac:chgData name="何路" userId="S::m09158023@o365.mcut.edu.tw::348fb45a-d8b2-4bea-b5b1-e0f2bea58a10" providerId="AD" clId="Web-{0229D42A-B72D-42F0-6101-44E166F05881}" dt="2022-02-14T14:09:14.854" v="237"/>
          <ac:spMkLst>
            <pc:docMk/>
            <pc:sldMk cId="287036930" sldId="473"/>
            <ac:spMk id="21" creationId="{B286B7D4-41C8-4617-A50E-6507ECF47CC7}"/>
          </ac:spMkLst>
        </pc:spChg>
        <pc:spChg chg="del mod">
          <ac:chgData name="何路" userId="S::m09158023@o365.mcut.edu.tw::348fb45a-d8b2-4bea-b5b1-e0f2bea58a10" providerId="AD" clId="Web-{0229D42A-B72D-42F0-6101-44E166F05881}" dt="2022-02-14T14:09:15.745" v="238"/>
          <ac:spMkLst>
            <pc:docMk/>
            <pc:sldMk cId="287036930" sldId="473"/>
            <ac:spMk id="22" creationId="{71D06AC9-F614-41FE-AB93-313DF81515FB}"/>
          </ac:spMkLst>
        </pc:spChg>
        <pc:spChg chg="mod">
          <ac:chgData name="何路" userId="S::m09158023@o365.mcut.edu.tw::348fb45a-d8b2-4bea-b5b1-e0f2bea58a10" providerId="AD" clId="Web-{0229D42A-B72D-42F0-6101-44E166F05881}" dt="2022-02-14T14:17:27.909" v="306" actId="1076"/>
          <ac:spMkLst>
            <pc:docMk/>
            <pc:sldMk cId="287036930" sldId="473"/>
            <ac:spMk id="23" creationId="{B064F24B-D3D1-4BE7-953C-F17818535700}"/>
          </ac:spMkLst>
        </pc:spChg>
        <pc:spChg chg="add del">
          <ac:chgData name="何路" userId="S::m09158023@o365.mcut.edu.tw::348fb45a-d8b2-4bea-b5b1-e0f2bea58a10" providerId="AD" clId="Web-{0229D42A-B72D-42F0-6101-44E166F05881}" dt="2022-02-14T14:01:16.765" v="103"/>
          <ac:spMkLst>
            <pc:docMk/>
            <pc:sldMk cId="287036930" sldId="473"/>
            <ac:spMk id="25" creationId="{C1D62896-C9E7-48F9-949B-FD4570D76C8F}"/>
          </ac:spMkLst>
        </pc:spChg>
        <pc:spChg chg="add del mod">
          <ac:chgData name="何路" userId="S::m09158023@o365.mcut.edu.tw::348fb45a-d8b2-4bea-b5b1-e0f2bea58a10" providerId="AD" clId="Web-{0229D42A-B72D-42F0-6101-44E166F05881}" dt="2022-02-14T14:17:11.550" v="300"/>
          <ac:spMkLst>
            <pc:docMk/>
            <pc:sldMk cId="287036930" sldId="473"/>
            <ac:spMk id="27" creationId="{0B5707E0-0004-4F7B-A714-1DCD301EF7C7}"/>
          </ac:spMkLst>
        </pc:spChg>
        <pc:spChg chg="add del mod">
          <ac:chgData name="何路" userId="S::m09158023@o365.mcut.edu.tw::348fb45a-d8b2-4bea-b5b1-e0f2bea58a10" providerId="AD" clId="Web-{0229D42A-B72D-42F0-6101-44E166F05881}" dt="2022-02-14T14:17:03.097" v="295"/>
          <ac:spMkLst>
            <pc:docMk/>
            <pc:sldMk cId="287036930" sldId="473"/>
            <ac:spMk id="28" creationId="{800C693A-62B1-4D0A-8B43-8A07D2DB66C6}"/>
          </ac:spMkLst>
        </pc:spChg>
        <pc:spChg chg="add mod">
          <ac:chgData name="何路" userId="S::m09158023@o365.mcut.edu.tw::348fb45a-d8b2-4bea-b5b1-e0f2bea58a10" providerId="AD" clId="Web-{0229D42A-B72D-42F0-6101-44E166F05881}" dt="2022-02-14T14:17:23.831" v="305" actId="1076"/>
          <ac:spMkLst>
            <pc:docMk/>
            <pc:sldMk cId="287036930" sldId="473"/>
            <ac:spMk id="29" creationId="{C7B4B358-9763-4503-AD17-6961C66220D5}"/>
          </ac:spMkLst>
        </pc:spChg>
        <pc:spChg chg="add mod">
          <ac:chgData name="何路" userId="S::m09158023@o365.mcut.edu.tw::348fb45a-d8b2-4bea-b5b1-e0f2bea58a10" providerId="AD" clId="Web-{0229D42A-B72D-42F0-6101-44E166F05881}" dt="2022-02-14T14:17:21.675" v="304" actId="1076"/>
          <ac:spMkLst>
            <pc:docMk/>
            <pc:sldMk cId="287036930" sldId="473"/>
            <ac:spMk id="30" creationId="{FCB20C97-8356-4A8A-BEE3-DE5EEF1F61FC}"/>
          </ac:spMkLst>
        </pc:spChg>
        <pc:graphicFrameChg chg="add del">
          <ac:chgData name="何路" userId="S::m09158023@o365.mcut.edu.tw::348fb45a-d8b2-4bea-b5b1-e0f2bea58a10" providerId="AD" clId="Web-{0229D42A-B72D-42F0-6101-44E166F05881}" dt="2022-02-14T14:01:16.765" v="101"/>
          <ac:graphicFrameMkLst>
            <pc:docMk/>
            <pc:sldMk cId="287036930" sldId="473"/>
            <ac:graphicFrameMk id="3" creationId="{C55B05F6-C921-441D-9CA3-F100037AC868}"/>
          </ac:graphicFrameMkLst>
        </pc:graphicFrameChg>
        <pc:picChg chg="mod">
          <ac:chgData name="何路" userId="S::m09158023@o365.mcut.edu.tw::348fb45a-d8b2-4bea-b5b1-e0f2bea58a10" providerId="AD" clId="Web-{0229D42A-B72D-42F0-6101-44E166F05881}" dt="2022-02-14T14:11:10.372" v="256"/>
          <ac:picMkLst>
            <pc:docMk/>
            <pc:sldMk cId="287036930" sldId="473"/>
            <ac:picMk id="6" creationId="{8326B21B-DB67-4B46-8229-506D0D3DCBA0}"/>
          </ac:picMkLst>
        </pc:picChg>
        <pc:picChg chg="mod">
          <ac:chgData name="何路" userId="S::m09158023@o365.mcut.edu.tw::348fb45a-d8b2-4bea-b5b1-e0f2bea58a10" providerId="AD" clId="Web-{0229D42A-B72D-42F0-6101-44E166F05881}" dt="2022-02-14T14:11:10.419" v="257"/>
          <ac:picMkLst>
            <pc:docMk/>
            <pc:sldMk cId="287036930" sldId="473"/>
            <ac:picMk id="7" creationId="{16EE3BFC-D8D0-4F5F-92AD-3A805C3CF8F0}"/>
          </ac:picMkLst>
        </pc:picChg>
        <pc:cxnChg chg="add mod">
          <ac:chgData name="何路" userId="S::m09158023@o365.mcut.edu.tw::348fb45a-d8b2-4bea-b5b1-e0f2bea58a10" providerId="AD" clId="Web-{0229D42A-B72D-42F0-6101-44E166F05881}" dt="2022-02-14T14:11:10.434" v="258"/>
          <ac:cxnSpMkLst>
            <pc:docMk/>
            <pc:sldMk cId="287036930" sldId="473"/>
            <ac:cxnSpMk id="5" creationId="{82DE5BD3-57FF-4CCB-985D-6D292FA47D85}"/>
          </ac:cxnSpMkLst>
        </pc:cxnChg>
        <pc:cxnChg chg="add mod">
          <ac:chgData name="何路" userId="S::m09158023@o365.mcut.edu.tw::348fb45a-d8b2-4bea-b5b1-e0f2bea58a10" providerId="AD" clId="Web-{0229D42A-B72D-42F0-6101-44E166F05881}" dt="2022-02-14T14:11:10.434" v="259"/>
          <ac:cxnSpMkLst>
            <pc:docMk/>
            <pc:sldMk cId="287036930" sldId="473"/>
            <ac:cxnSpMk id="10" creationId="{07751EE4-86D3-4335-8D21-2325F5A2D5A9}"/>
          </ac:cxnSpMkLst>
        </pc:cxnChg>
        <pc:cxnChg chg="add mod">
          <ac:chgData name="何路" userId="S::m09158023@o365.mcut.edu.tw::348fb45a-d8b2-4bea-b5b1-e0f2bea58a10" providerId="AD" clId="Web-{0229D42A-B72D-42F0-6101-44E166F05881}" dt="2022-02-14T14:11:10.450" v="262"/>
          <ac:cxnSpMkLst>
            <pc:docMk/>
            <pc:sldMk cId="287036930" sldId="473"/>
            <ac:cxnSpMk id="11" creationId="{A868DB46-CC2D-41D6-AFF4-BC038D38072A}"/>
          </ac:cxnSpMkLst>
        </pc:cxnChg>
        <pc:cxnChg chg="add del mod">
          <ac:chgData name="何路" userId="S::m09158023@o365.mcut.edu.tw::348fb45a-d8b2-4bea-b5b1-e0f2bea58a10" providerId="AD" clId="Web-{0229D42A-B72D-42F0-6101-44E166F05881}" dt="2022-02-14T14:06:08.742" v="169"/>
          <ac:cxnSpMkLst>
            <pc:docMk/>
            <pc:sldMk cId="287036930" sldId="473"/>
            <ac:cxnSpMk id="15" creationId="{B5CC6E9C-7A9D-4CBE-A49F-1DB72659BCBA}"/>
          </ac:cxnSpMkLst>
        </pc:cxnChg>
        <pc:cxnChg chg="add del mod">
          <ac:chgData name="何路" userId="S::m09158023@o365.mcut.edu.tw::348fb45a-d8b2-4bea-b5b1-e0f2bea58a10" providerId="AD" clId="Web-{0229D42A-B72D-42F0-6101-44E166F05881}" dt="2022-02-14T14:06:08.742" v="168"/>
          <ac:cxnSpMkLst>
            <pc:docMk/>
            <pc:sldMk cId="287036930" sldId="473"/>
            <ac:cxnSpMk id="16" creationId="{0D236D97-73F5-452A-8350-FCE33CE76B8E}"/>
          </ac:cxnSpMkLst>
        </pc:cxnChg>
        <pc:cxnChg chg="del mod">
          <ac:chgData name="何路" userId="S::m09158023@o365.mcut.edu.tw::348fb45a-d8b2-4bea-b5b1-e0f2bea58a10" providerId="AD" clId="Web-{0229D42A-B72D-42F0-6101-44E166F05881}" dt="2022-02-14T14:06:08.742" v="167"/>
          <ac:cxnSpMkLst>
            <pc:docMk/>
            <pc:sldMk cId="287036930" sldId="473"/>
            <ac:cxnSpMk id="17" creationId="{29C4AD69-8EE4-4BE0-B4C5-CEFCF9467C2D}"/>
          </ac:cxnSpMkLst>
        </pc:cxnChg>
        <pc:cxnChg chg="add del">
          <ac:chgData name="何路" userId="S::m09158023@o365.mcut.edu.tw::348fb45a-d8b2-4bea-b5b1-e0f2bea58a10" providerId="AD" clId="Web-{0229D42A-B72D-42F0-6101-44E166F05881}" dt="2022-02-14T14:01:16.765" v="104"/>
          <ac:cxnSpMkLst>
            <pc:docMk/>
            <pc:sldMk cId="287036930" sldId="473"/>
            <ac:cxnSpMk id="20" creationId="{DDF09142-87AC-4BE8-95E2-EF70382E84D9}"/>
          </ac:cxnSpMkLst>
        </pc:cxnChg>
        <pc:cxnChg chg="add mod">
          <ac:chgData name="何路" userId="S::m09158023@o365.mcut.edu.tw::348fb45a-d8b2-4bea-b5b1-e0f2bea58a10" providerId="AD" clId="Web-{0229D42A-B72D-42F0-6101-44E166F05881}" dt="2022-02-14T14:11:10.434" v="260"/>
          <ac:cxnSpMkLst>
            <pc:docMk/>
            <pc:sldMk cId="287036930" sldId="473"/>
            <ac:cxnSpMk id="24" creationId="{3B643C2A-778E-4F2E-AFB1-C234C3E6E1A7}"/>
          </ac:cxnSpMkLst>
        </pc:cxnChg>
        <pc:cxnChg chg="add mod">
          <ac:chgData name="何路" userId="S::m09158023@o365.mcut.edu.tw::348fb45a-d8b2-4bea-b5b1-e0f2bea58a10" providerId="AD" clId="Web-{0229D42A-B72D-42F0-6101-44E166F05881}" dt="2022-02-14T14:11:10.450" v="261"/>
          <ac:cxnSpMkLst>
            <pc:docMk/>
            <pc:sldMk cId="287036930" sldId="473"/>
            <ac:cxnSpMk id="26" creationId="{F7270B51-32FA-4238-8330-8E0D5AE080EA}"/>
          </ac:cxnSpMkLst>
        </pc:cxnChg>
      </pc:sldChg>
    </pc:docChg>
  </pc:docChgLst>
  <pc:docChgLst>
    <pc:chgData name="何路" userId="S::m09158023@o365.mcut.edu.tw::348fb45a-d8b2-4bea-b5b1-e0f2bea58a10" providerId="AD" clId="Web-{E92F4646-E426-1F66-6E8F-405A605FF5BD}"/>
    <pc:docChg chg="addSld delSld modSld">
      <pc:chgData name="何路" userId="S::m09158023@o365.mcut.edu.tw::348fb45a-d8b2-4bea-b5b1-e0f2bea58a10" providerId="AD" clId="Web-{E92F4646-E426-1F66-6E8F-405A605FF5BD}" dt="2022-01-24T08:32:31.398" v="36" actId="1076"/>
      <pc:docMkLst>
        <pc:docMk/>
      </pc:docMkLst>
      <pc:sldChg chg="addSp delSp modSp add replId">
        <pc:chgData name="何路" userId="S::m09158023@o365.mcut.edu.tw::348fb45a-d8b2-4bea-b5b1-e0f2bea58a10" providerId="AD" clId="Web-{E92F4646-E426-1F66-6E8F-405A605FF5BD}" dt="2022-01-24T08:32:31.398" v="36" actId="1076"/>
        <pc:sldMkLst>
          <pc:docMk/>
          <pc:sldMk cId="888680654" sldId="452"/>
        </pc:sldMkLst>
        <pc:spChg chg="del">
          <ac:chgData name="何路" userId="S::m09158023@o365.mcut.edu.tw::348fb45a-d8b2-4bea-b5b1-e0f2bea58a10" providerId="AD" clId="Web-{E92F4646-E426-1F66-6E8F-405A605FF5BD}" dt="2022-01-24T08:30:41.629" v="5"/>
          <ac:spMkLst>
            <pc:docMk/>
            <pc:sldMk cId="888680654" sldId="452"/>
            <ac:spMk id="3" creationId="{0545FE3E-5784-40F1-BE75-FBF608D8BFDA}"/>
          </ac:spMkLst>
        </pc:spChg>
        <pc:spChg chg="del">
          <ac:chgData name="何路" userId="S::m09158023@o365.mcut.edu.tw::348fb45a-d8b2-4bea-b5b1-e0f2bea58a10" providerId="AD" clId="Web-{E92F4646-E426-1F66-6E8F-405A605FF5BD}" dt="2022-01-24T08:30:41.629" v="6"/>
          <ac:spMkLst>
            <pc:docMk/>
            <pc:sldMk cId="888680654" sldId="452"/>
            <ac:spMk id="4" creationId="{E109BD8A-BE9E-4B6D-883C-6E8136AE10AD}"/>
          </ac:spMkLst>
        </pc:spChg>
        <pc:spChg chg="mod">
          <ac:chgData name="何路" userId="S::m09158023@o365.mcut.edu.tw::348fb45a-d8b2-4bea-b5b1-e0f2bea58a10" providerId="AD" clId="Web-{E92F4646-E426-1F66-6E8F-405A605FF5BD}" dt="2022-01-24T08:30:51.410" v="17" actId="20577"/>
          <ac:spMkLst>
            <pc:docMk/>
            <pc:sldMk cId="888680654" sldId="452"/>
            <ac:spMk id="43" creationId="{1FA29C3D-1F7F-42C6-9453-AD1CAC7DB7C8}"/>
          </ac:spMkLst>
        </pc:spChg>
        <pc:picChg chg="add mod">
          <ac:chgData name="何路" userId="S::m09158023@o365.mcut.edu.tw::348fb45a-d8b2-4bea-b5b1-e0f2bea58a10" providerId="AD" clId="Web-{E92F4646-E426-1F66-6E8F-405A605FF5BD}" dt="2022-01-24T08:32:31.398" v="36" actId="1076"/>
          <ac:picMkLst>
            <pc:docMk/>
            <pc:sldMk cId="888680654" sldId="452"/>
            <ac:picMk id="5" creationId="{88C336C6-76BA-44E4-BCF1-291AFD6FCC25}"/>
          </ac:picMkLst>
        </pc:picChg>
        <pc:picChg chg="add mod">
          <ac:chgData name="何路" userId="S::m09158023@o365.mcut.edu.tw::348fb45a-d8b2-4bea-b5b1-e0f2bea58a10" providerId="AD" clId="Web-{E92F4646-E426-1F66-6E8F-405A605FF5BD}" dt="2022-01-24T08:31:53.850" v="26" actId="1076"/>
          <ac:picMkLst>
            <pc:docMk/>
            <pc:sldMk cId="888680654" sldId="452"/>
            <ac:picMk id="6" creationId="{6BB66F93-FFB7-4996-A34C-6D1DD7CAE51E}"/>
          </ac:picMkLst>
        </pc:picChg>
        <pc:picChg chg="add mod">
          <ac:chgData name="何路" userId="S::m09158023@o365.mcut.edu.tw::348fb45a-d8b2-4bea-b5b1-e0f2bea58a10" providerId="AD" clId="Web-{E92F4646-E426-1F66-6E8F-405A605FF5BD}" dt="2022-01-24T08:32:18.163" v="32" actId="1076"/>
          <ac:picMkLst>
            <pc:docMk/>
            <pc:sldMk cId="888680654" sldId="452"/>
            <ac:picMk id="8" creationId="{4C1D76D6-A1C4-4F43-A366-DC7DD1D82231}"/>
          </ac:picMkLst>
        </pc:picChg>
        <pc:picChg chg="add mod">
          <ac:chgData name="何路" userId="S::m09158023@o365.mcut.edu.tw::348fb45a-d8b2-4bea-b5b1-e0f2bea58a10" providerId="AD" clId="Web-{E92F4646-E426-1F66-6E8F-405A605FF5BD}" dt="2022-01-24T08:32:20.538" v="33" actId="1076"/>
          <ac:picMkLst>
            <pc:docMk/>
            <pc:sldMk cId="888680654" sldId="452"/>
            <ac:picMk id="9" creationId="{C68D9E30-94EF-449E-AC23-69EFB3FDCD79}"/>
          </ac:picMkLst>
        </pc:picChg>
        <pc:picChg chg="del">
          <ac:chgData name="何路" userId="S::m09158023@o365.mcut.edu.tw::348fb45a-d8b2-4bea-b5b1-e0f2bea58a10" providerId="AD" clId="Web-{E92F4646-E426-1F66-6E8F-405A605FF5BD}" dt="2022-01-24T08:30:39.019" v="4"/>
          <ac:picMkLst>
            <pc:docMk/>
            <pc:sldMk cId="888680654" sldId="452"/>
            <ac:picMk id="10" creationId="{71D04ECD-136A-491C-BD17-8FC95AF1869B}"/>
          </ac:picMkLst>
        </pc:picChg>
        <pc:cxnChg chg="del">
          <ac:chgData name="何路" userId="S::m09158023@o365.mcut.edu.tw::348fb45a-d8b2-4bea-b5b1-e0f2bea58a10" providerId="AD" clId="Web-{E92F4646-E426-1F66-6E8F-405A605FF5BD}" dt="2022-01-24T08:30:38.238" v="3"/>
          <ac:cxnSpMkLst>
            <pc:docMk/>
            <pc:sldMk cId="888680654" sldId="452"/>
            <ac:cxnSpMk id="7" creationId="{6F8A2536-7D36-49E4-9D9D-1B29F3205063}"/>
          </ac:cxnSpMkLst>
        </pc:cxnChg>
      </pc:sldChg>
      <pc:sldChg chg="add del replId">
        <pc:chgData name="何路" userId="S::m09158023@o365.mcut.edu.tw::348fb45a-d8b2-4bea-b5b1-e0f2bea58a10" providerId="AD" clId="Web-{E92F4646-E426-1F66-6E8F-405A605FF5BD}" dt="2022-01-24T08:30:17.612" v="1"/>
        <pc:sldMkLst>
          <pc:docMk/>
          <pc:sldMk cId="1963428734" sldId="452"/>
        </pc:sldMkLst>
      </pc:sldChg>
    </pc:docChg>
  </pc:docChgLst>
  <pc:docChgLst>
    <pc:chgData name="何路" userId="S::m09158023@o365.mcut.edu.tw::348fb45a-d8b2-4bea-b5b1-e0f2bea58a10" providerId="AD" clId="Web-{145DB35A-3A7B-7115-22F6-27FB7DE60882}"/>
    <pc:docChg chg="addSld modSld">
      <pc:chgData name="何路" userId="S::m09158023@o365.mcut.edu.tw::348fb45a-d8b2-4bea-b5b1-e0f2bea58a10" providerId="AD" clId="Web-{145DB35A-3A7B-7115-22F6-27FB7DE60882}" dt="2022-01-10T08:12:53.441" v="338" actId="20577"/>
      <pc:docMkLst>
        <pc:docMk/>
      </pc:docMkLst>
      <pc:sldChg chg="addSp delSp modSp add replId">
        <pc:chgData name="何路" userId="S::m09158023@o365.mcut.edu.tw::348fb45a-d8b2-4bea-b5b1-e0f2bea58a10" providerId="AD" clId="Web-{145DB35A-3A7B-7115-22F6-27FB7DE60882}" dt="2022-01-10T07:57:57.093" v="186" actId="20577"/>
        <pc:sldMkLst>
          <pc:docMk/>
          <pc:sldMk cId="1637682675" sldId="422"/>
        </pc:sldMkLst>
        <pc:spChg chg="add mod">
          <ac:chgData name="何路" userId="S::m09158023@o365.mcut.edu.tw::348fb45a-d8b2-4bea-b5b1-e0f2bea58a10" providerId="AD" clId="Web-{145DB35A-3A7B-7115-22F6-27FB7DE60882}" dt="2022-01-10T07:42:51.916" v="15" actId="14100"/>
          <ac:spMkLst>
            <pc:docMk/>
            <pc:sldMk cId="1637682675" sldId="422"/>
            <ac:spMk id="3" creationId="{69BD00A9-699C-4E8C-B3B8-440ED499598E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4:27.791" v="144"/>
          <ac:spMkLst>
            <pc:docMk/>
            <pc:sldMk cId="1637682675" sldId="422"/>
            <ac:spMk id="8" creationId="{FA8D7C4F-8B10-43E9-9837-8AD8D1684744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7:43:34.901" v="20"/>
          <ac:spMkLst>
            <pc:docMk/>
            <pc:sldMk cId="1637682675" sldId="422"/>
            <ac:spMk id="9" creationId="{A257D8A6-33BB-4F69-9EEB-0EB88C9D61EC}"/>
          </ac:spMkLst>
        </pc:spChg>
        <pc:spChg chg="add del">
          <ac:chgData name="何路" userId="S::m09158023@o365.mcut.edu.tw::348fb45a-d8b2-4bea-b5b1-e0f2bea58a10" providerId="AD" clId="Web-{145DB35A-3A7B-7115-22F6-27FB7DE60882}" dt="2022-01-10T07:43:43.683" v="22"/>
          <ac:spMkLst>
            <pc:docMk/>
            <pc:sldMk cId="1637682675" sldId="422"/>
            <ac:spMk id="10" creationId="{D63254C0-0982-4789-BC6A-3A50DE8090D5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4:35.760" v="145"/>
          <ac:spMkLst>
            <pc:docMk/>
            <pc:sldMk cId="1637682675" sldId="422"/>
            <ac:spMk id="11" creationId="{6E69B404-E7D2-4B14-B1C4-5EA1B2083A6C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7:44:56.887" v="32"/>
          <ac:spMkLst>
            <pc:docMk/>
            <pc:sldMk cId="1637682675" sldId="422"/>
            <ac:spMk id="12" creationId="{394050CF-FEFE-4DAF-B9B5-291AD1DAFC04}"/>
          </ac:spMkLst>
        </pc:spChg>
        <pc:spChg chg="add mod">
          <ac:chgData name="何路" userId="S::m09158023@o365.mcut.edu.tw::348fb45a-d8b2-4bea-b5b1-e0f2bea58a10" providerId="AD" clId="Web-{145DB35A-3A7B-7115-22F6-27FB7DE60882}" dt="2022-01-10T07:46:30.827" v="47" actId="14100"/>
          <ac:spMkLst>
            <pc:docMk/>
            <pc:sldMk cId="1637682675" sldId="422"/>
            <ac:spMk id="13" creationId="{75DA4E2A-1B08-445F-819B-ADBBE2E373AE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04.451" v="179" actId="14100"/>
          <ac:spMkLst>
            <pc:docMk/>
            <pc:sldMk cId="1637682675" sldId="422"/>
            <ac:spMk id="14" creationId="{4D2C216A-B2FE-4E03-819D-98A05C39BEF6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7:47:22.516" v="57"/>
          <ac:spMkLst>
            <pc:docMk/>
            <pc:sldMk cId="1637682675" sldId="422"/>
            <ac:spMk id="15" creationId="{FAAF6266-FF0A-49CF-89F7-A2279714E9EB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18.154" v="180" actId="14100"/>
          <ac:spMkLst>
            <pc:docMk/>
            <pc:sldMk cId="1637682675" sldId="422"/>
            <ac:spMk id="16" creationId="{75E64A9A-B8EC-4ACA-A0CE-8103DE104574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6:34.388" v="177" actId="14100"/>
          <ac:spMkLst>
            <pc:docMk/>
            <pc:sldMk cId="1637682675" sldId="422"/>
            <ac:spMk id="17" creationId="{A898CE25-594D-4D1C-999E-195C64198A43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3:16.961" v="138" actId="20577"/>
          <ac:spMkLst>
            <pc:docMk/>
            <pc:sldMk cId="1637682675" sldId="422"/>
            <ac:spMk id="18" creationId="{09A74A2C-F0CE-4DE2-8005-DC12FC26CD31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3:25.008" v="139" actId="20577"/>
          <ac:spMkLst>
            <pc:docMk/>
            <pc:sldMk cId="1637682675" sldId="422"/>
            <ac:spMk id="19" creationId="{C6008DA4-02F5-4AF6-9ADC-EF8F9657122D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3:29.680" v="141" actId="20577"/>
          <ac:spMkLst>
            <pc:docMk/>
            <pc:sldMk cId="1637682675" sldId="422"/>
            <ac:spMk id="20" creationId="{E0E1650E-A5A1-4D78-AED8-28E37E1D3AA9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3:28.368" v="140" actId="20577"/>
          <ac:spMkLst>
            <pc:docMk/>
            <pc:sldMk cId="1637682675" sldId="422"/>
            <ac:spMk id="21" creationId="{F77AFFC3-D23F-4FF8-9D8A-31FB2CD318A5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25.498" v="181" actId="20577"/>
          <ac:spMkLst>
            <pc:docMk/>
            <pc:sldMk cId="1637682675" sldId="422"/>
            <ac:spMk id="22" creationId="{95F7C712-D02C-46CC-AFBE-535A35C9147A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30.498" v="182" actId="20577"/>
          <ac:spMkLst>
            <pc:docMk/>
            <pc:sldMk cId="1637682675" sldId="422"/>
            <ac:spMk id="23" creationId="{396EF4C4-B33B-474C-8401-ABB184D1A144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53.936" v="185" actId="20577"/>
          <ac:spMkLst>
            <pc:docMk/>
            <pc:sldMk cId="1637682675" sldId="422"/>
            <ac:spMk id="24" creationId="{38CE6D02-F486-44E5-8D21-F0B792AF2844}"/>
          </ac:spMkLst>
        </pc:spChg>
        <pc:spChg chg="add mod">
          <ac:chgData name="何路" userId="S::m09158023@o365.mcut.edu.tw::348fb45a-d8b2-4bea-b5b1-e0f2bea58a10" providerId="AD" clId="Web-{145DB35A-3A7B-7115-22F6-27FB7DE60882}" dt="2022-01-10T07:57:57.093" v="186" actId="20577"/>
          <ac:spMkLst>
            <pc:docMk/>
            <pc:sldMk cId="1637682675" sldId="422"/>
            <ac:spMk id="25" creationId="{0A9F543E-E1D1-47CD-84B7-B44A845A2E26}"/>
          </ac:spMkLst>
        </pc:spChg>
        <pc:picChg chg="del">
          <ac:chgData name="何路" userId="S::m09158023@o365.mcut.edu.tw::348fb45a-d8b2-4bea-b5b1-e0f2bea58a10" providerId="AD" clId="Web-{145DB35A-3A7B-7115-22F6-27FB7DE60882}" dt="2022-01-10T07:42:08.024" v="4"/>
          <ac:picMkLst>
            <pc:docMk/>
            <pc:sldMk cId="1637682675" sldId="422"/>
            <ac:picMk id="4" creationId="{7374796E-9ABE-45BF-A798-85C958987515}"/>
          </ac:picMkLst>
        </pc:picChg>
        <pc:picChg chg="del">
          <ac:chgData name="何路" userId="S::m09158023@o365.mcut.edu.tw::348fb45a-d8b2-4bea-b5b1-e0f2bea58a10" providerId="AD" clId="Web-{145DB35A-3A7B-7115-22F6-27FB7DE60882}" dt="2022-01-10T07:42:08.024" v="3"/>
          <ac:picMkLst>
            <pc:docMk/>
            <pc:sldMk cId="1637682675" sldId="422"/>
            <ac:picMk id="5" creationId="{29C94EDB-68DB-450E-BF2D-F69C1F5E3430}"/>
          </ac:picMkLst>
        </pc:picChg>
        <pc:picChg chg="del">
          <ac:chgData name="何路" userId="S::m09158023@o365.mcut.edu.tw::348fb45a-d8b2-4bea-b5b1-e0f2bea58a10" providerId="AD" clId="Web-{145DB35A-3A7B-7115-22F6-27FB7DE60882}" dt="2022-01-10T07:42:08.024" v="2"/>
          <ac:picMkLst>
            <pc:docMk/>
            <pc:sldMk cId="1637682675" sldId="422"/>
            <ac:picMk id="6" creationId="{1ED21BEB-F465-4D15-8BE3-B71D22E48BA5}"/>
          </ac:picMkLst>
        </pc:picChg>
        <pc:picChg chg="del">
          <ac:chgData name="何路" userId="S::m09158023@o365.mcut.edu.tw::348fb45a-d8b2-4bea-b5b1-e0f2bea58a10" providerId="AD" clId="Web-{145DB35A-3A7B-7115-22F6-27FB7DE60882}" dt="2022-01-10T07:42:08.024" v="1"/>
          <ac:picMkLst>
            <pc:docMk/>
            <pc:sldMk cId="1637682675" sldId="422"/>
            <ac:picMk id="7" creationId="{982EA7C6-19BF-472E-95AD-6F87A3867FBD}"/>
          </ac:picMkLst>
        </pc:picChg>
      </pc:sldChg>
      <pc:sldChg chg="addSp delSp modSp add replId">
        <pc:chgData name="何路" userId="S::m09158023@o365.mcut.edu.tw::348fb45a-d8b2-4bea-b5b1-e0f2bea58a10" providerId="AD" clId="Web-{145DB35A-3A7B-7115-22F6-27FB7DE60882}" dt="2022-01-10T08:12:53.441" v="338" actId="20577"/>
        <pc:sldMkLst>
          <pc:docMk/>
          <pc:sldMk cId="2780940832" sldId="423"/>
        </pc:sldMkLst>
        <pc:spChg chg="del">
          <ac:chgData name="何路" userId="S::m09158023@o365.mcut.edu.tw::348fb45a-d8b2-4bea-b5b1-e0f2bea58a10" providerId="AD" clId="Web-{145DB35A-3A7B-7115-22F6-27FB7DE60882}" dt="2022-01-10T08:01:46.957" v="198"/>
          <ac:spMkLst>
            <pc:docMk/>
            <pc:sldMk cId="2780940832" sldId="423"/>
            <ac:spMk id="3" creationId="{69BD00A9-699C-4E8C-B3B8-440ED499598E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8:02:21.786" v="208"/>
          <ac:spMkLst>
            <pc:docMk/>
            <pc:sldMk cId="2780940832" sldId="423"/>
            <ac:spMk id="4" creationId="{9BDEEA47-B9C2-42DA-B82E-666048955853}"/>
          </ac:spMkLst>
        </pc:spChg>
        <pc:spChg chg="add mod">
          <ac:chgData name="何路" userId="S::m09158023@o365.mcut.edu.tw::348fb45a-d8b2-4bea-b5b1-e0f2bea58a10" providerId="AD" clId="Web-{145DB35A-3A7B-7115-22F6-27FB7DE60882}" dt="2022-01-10T08:06:46.855" v="255" actId="14100"/>
          <ac:spMkLst>
            <pc:docMk/>
            <pc:sldMk cId="2780940832" sldId="423"/>
            <ac:spMk id="5" creationId="{AE2963A5-741B-4753-A351-242723A1603D}"/>
          </ac:spMkLst>
        </pc:spChg>
        <pc:spChg chg="add mod">
          <ac:chgData name="何路" userId="S::m09158023@o365.mcut.edu.tw::348fb45a-d8b2-4bea-b5b1-e0f2bea58a10" providerId="AD" clId="Web-{145DB35A-3A7B-7115-22F6-27FB7DE60882}" dt="2022-01-10T08:12:36.534" v="335"/>
          <ac:spMkLst>
            <pc:docMk/>
            <pc:sldMk cId="2780940832" sldId="423"/>
            <ac:spMk id="6" creationId="{EBFFE985-302C-43D4-9836-BAF45FB6C82E}"/>
          </ac:spMkLst>
        </pc:spChg>
        <pc:spChg chg="add mod">
          <ac:chgData name="何路" userId="S::m09158023@o365.mcut.edu.tw::348fb45a-d8b2-4bea-b5b1-e0f2bea58a10" providerId="AD" clId="Web-{145DB35A-3A7B-7115-22F6-27FB7DE60882}" dt="2022-01-10T08:07:52.309" v="282" actId="1076"/>
          <ac:spMkLst>
            <pc:docMk/>
            <pc:sldMk cId="2780940832" sldId="423"/>
            <ac:spMk id="7" creationId="{831DCD0C-B8FA-4CB6-81EC-F626D8762A47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57" v="197"/>
          <ac:spMkLst>
            <pc:docMk/>
            <pc:sldMk cId="2780940832" sldId="423"/>
            <ac:spMk id="8" creationId="{FA8D7C4F-8B10-43E9-9837-8AD8D1684744}"/>
          </ac:spMkLst>
        </pc:spChg>
        <pc:spChg chg="add mod">
          <ac:chgData name="何路" userId="S::m09158023@o365.mcut.edu.tw::348fb45a-d8b2-4bea-b5b1-e0f2bea58a10" providerId="AD" clId="Web-{145DB35A-3A7B-7115-22F6-27FB7DE60882}" dt="2022-01-10T08:06:01.791" v="246" actId="1076"/>
          <ac:spMkLst>
            <pc:docMk/>
            <pc:sldMk cId="2780940832" sldId="423"/>
            <ac:spMk id="9" creationId="{61C5B666-768A-4038-B506-7B123829E927}"/>
          </ac:spMkLst>
        </pc:spChg>
        <pc:spChg chg="add mod">
          <ac:chgData name="何路" userId="S::m09158023@o365.mcut.edu.tw::348fb45a-d8b2-4bea-b5b1-e0f2bea58a10" providerId="AD" clId="Web-{145DB35A-3A7B-7115-22F6-27FB7DE60882}" dt="2022-01-10T08:07:20.871" v="265" actId="1076"/>
          <ac:spMkLst>
            <pc:docMk/>
            <pc:sldMk cId="2780940832" sldId="423"/>
            <ac:spMk id="10" creationId="{767BF17E-EE62-4DB3-B674-F70F5866DEDE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57" v="196"/>
          <ac:spMkLst>
            <pc:docMk/>
            <pc:sldMk cId="2780940832" sldId="423"/>
            <ac:spMk id="11" creationId="{6E69B404-E7D2-4B14-B1C4-5EA1B2083A6C}"/>
          </ac:spMkLst>
        </pc:spChg>
        <pc:spChg chg="add mod">
          <ac:chgData name="何路" userId="S::m09158023@o365.mcut.edu.tw::348fb45a-d8b2-4bea-b5b1-e0f2bea58a10" providerId="AD" clId="Web-{145DB35A-3A7B-7115-22F6-27FB7DE60882}" dt="2022-01-10T08:11:39.330" v="326" actId="1076"/>
          <ac:spMkLst>
            <pc:docMk/>
            <pc:sldMk cId="2780940832" sldId="423"/>
            <ac:spMk id="12" creationId="{332EC0B2-464A-45AE-88AD-63378A72ADC6}"/>
          </ac:spMkLst>
        </pc:spChg>
        <pc:spChg chg="del">
          <ac:chgData name="何路" userId="S::m09158023@o365.mcut.edu.tw::348fb45a-d8b2-4bea-b5b1-e0f2bea58a10" providerId="AD" clId="Web-{145DB35A-3A7B-7115-22F6-27FB7DE60882}" dt="2022-01-10T08:01:53.129" v="202"/>
          <ac:spMkLst>
            <pc:docMk/>
            <pc:sldMk cId="2780940832" sldId="423"/>
            <ac:spMk id="13" creationId="{75DA4E2A-1B08-445F-819B-ADBBE2E373AE}"/>
          </ac:spMkLst>
        </pc:spChg>
        <pc:spChg chg="del">
          <ac:chgData name="何路" userId="S::m09158023@o365.mcut.edu.tw::348fb45a-d8b2-4bea-b5b1-e0f2bea58a10" providerId="AD" clId="Web-{145DB35A-3A7B-7115-22F6-27FB7DE60882}" dt="2022-01-10T08:01:53.114" v="201"/>
          <ac:spMkLst>
            <pc:docMk/>
            <pc:sldMk cId="2780940832" sldId="423"/>
            <ac:spMk id="14" creationId="{4D2C216A-B2FE-4E03-819D-98A05C39BEF6}"/>
          </ac:spMkLst>
        </pc:spChg>
        <pc:spChg chg="del">
          <ac:chgData name="何路" userId="S::m09158023@o365.mcut.edu.tw::348fb45a-d8b2-4bea-b5b1-e0f2bea58a10" providerId="AD" clId="Web-{145DB35A-3A7B-7115-22F6-27FB7DE60882}" dt="2022-01-10T08:01:53.114" v="200"/>
          <ac:spMkLst>
            <pc:docMk/>
            <pc:sldMk cId="2780940832" sldId="423"/>
            <ac:spMk id="16" creationId="{75E64A9A-B8EC-4ACA-A0CE-8103DE104574}"/>
          </ac:spMkLst>
        </pc:spChg>
        <pc:spChg chg="del">
          <ac:chgData name="何路" userId="S::m09158023@o365.mcut.edu.tw::348fb45a-d8b2-4bea-b5b1-e0f2bea58a10" providerId="AD" clId="Web-{145DB35A-3A7B-7115-22F6-27FB7DE60882}" dt="2022-01-10T08:01:53.114" v="199"/>
          <ac:spMkLst>
            <pc:docMk/>
            <pc:sldMk cId="2780940832" sldId="423"/>
            <ac:spMk id="17" creationId="{A898CE25-594D-4D1C-999E-195C64198A43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57" v="195"/>
          <ac:spMkLst>
            <pc:docMk/>
            <pc:sldMk cId="2780940832" sldId="423"/>
            <ac:spMk id="18" creationId="{09A74A2C-F0CE-4DE2-8005-DC12FC26CD31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57" v="194"/>
          <ac:spMkLst>
            <pc:docMk/>
            <pc:sldMk cId="2780940832" sldId="423"/>
            <ac:spMk id="19" creationId="{C6008DA4-02F5-4AF6-9ADC-EF8F9657122D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57" v="193"/>
          <ac:spMkLst>
            <pc:docMk/>
            <pc:sldMk cId="2780940832" sldId="423"/>
            <ac:spMk id="20" creationId="{E0E1650E-A5A1-4D78-AED8-28E37E1D3AA9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42" v="192"/>
          <ac:spMkLst>
            <pc:docMk/>
            <pc:sldMk cId="2780940832" sldId="423"/>
            <ac:spMk id="21" creationId="{F77AFFC3-D23F-4FF8-9D8A-31FB2CD318A5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42" v="191"/>
          <ac:spMkLst>
            <pc:docMk/>
            <pc:sldMk cId="2780940832" sldId="423"/>
            <ac:spMk id="22" creationId="{95F7C712-D02C-46CC-AFBE-535A35C9147A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42" v="190"/>
          <ac:spMkLst>
            <pc:docMk/>
            <pc:sldMk cId="2780940832" sldId="423"/>
            <ac:spMk id="23" creationId="{396EF4C4-B33B-474C-8401-ABB184D1A144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42" v="189"/>
          <ac:spMkLst>
            <pc:docMk/>
            <pc:sldMk cId="2780940832" sldId="423"/>
            <ac:spMk id="24" creationId="{38CE6D02-F486-44E5-8D21-F0B792AF2844}"/>
          </ac:spMkLst>
        </pc:spChg>
        <pc:spChg chg="del">
          <ac:chgData name="何路" userId="S::m09158023@o365.mcut.edu.tw::348fb45a-d8b2-4bea-b5b1-e0f2bea58a10" providerId="AD" clId="Web-{145DB35A-3A7B-7115-22F6-27FB7DE60882}" dt="2022-01-10T08:01:46.942" v="188"/>
          <ac:spMkLst>
            <pc:docMk/>
            <pc:sldMk cId="2780940832" sldId="423"/>
            <ac:spMk id="25" creationId="{0A9F543E-E1D1-47CD-84B7-B44A845A2E26}"/>
          </ac:spMkLst>
        </pc:spChg>
        <pc:spChg chg="add mod">
          <ac:chgData name="何路" userId="S::m09158023@o365.mcut.edu.tw::348fb45a-d8b2-4bea-b5b1-e0f2bea58a10" providerId="AD" clId="Web-{145DB35A-3A7B-7115-22F6-27FB7DE60882}" dt="2022-01-10T08:06:35.589" v="254" actId="14100"/>
          <ac:spMkLst>
            <pc:docMk/>
            <pc:sldMk cId="2780940832" sldId="423"/>
            <ac:spMk id="27" creationId="{A4CF572A-38E0-47D7-BB6A-832368C4886D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8:11:17.345" v="321"/>
          <ac:spMkLst>
            <pc:docMk/>
            <pc:sldMk cId="2780940832" sldId="423"/>
            <ac:spMk id="28" creationId="{46D46CC3-B87B-439F-89E1-41D4987692B9}"/>
          </ac:spMkLst>
        </pc:spChg>
        <pc:spChg chg="add del mod">
          <ac:chgData name="何路" userId="S::m09158023@o365.mcut.edu.tw::348fb45a-d8b2-4bea-b5b1-e0f2bea58a10" providerId="AD" clId="Web-{145DB35A-3A7B-7115-22F6-27FB7DE60882}" dt="2022-01-10T08:12:46.160" v="336"/>
          <ac:spMkLst>
            <pc:docMk/>
            <pc:sldMk cId="2780940832" sldId="423"/>
            <ac:spMk id="33" creationId="{FA54D3D7-44EF-43D8-B704-59ACF0E86F78}"/>
          </ac:spMkLst>
        </pc:spChg>
        <pc:spChg chg="add mod">
          <ac:chgData name="何路" userId="S::m09158023@o365.mcut.edu.tw::348fb45a-d8b2-4bea-b5b1-e0f2bea58a10" providerId="AD" clId="Web-{145DB35A-3A7B-7115-22F6-27FB7DE60882}" dt="2022-01-10T08:11:48.596" v="328" actId="1076"/>
          <ac:spMkLst>
            <pc:docMk/>
            <pc:sldMk cId="2780940832" sldId="423"/>
            <ac:spMk id="35" creationId="{A69939F3-4364-406C-AAC7-1142210F34C2}"/>
          </ac:spMkLst>
        </pc:spChg>
        <pc:spChg chg="add mod">
          <ac:chgData name="何路" userId="S::m09158023@o365.mcut.edu.tw::348fb45a-d8b2-4bea-b5b1-e0f2bea58a10" providerId="AD" clId="Web-{145DB35A-3A7B-7115-22F6-27FB7DE60882}" dt="2022-01-10T08:11:59.424" v="331" actId="1076"/>
          <ac:spMkLst>
            <pc:docMk/>
            <pc:sldMk cId="2780940832" sldId="423"/>
            <ac:spMk id="36" creationId="{CA198E43-9D43-4CA9-BBE3-15E8E9DB880F}"/>
          </ac:spMkLst>
        </pc:spChg>
        <pc:spChg chg="add del">
          <ac:chgData name="何路" userId="S::m09158023@o365.mcut.edu.tw::348fb45a-d8b2-4bea-b5b1-e0f2bea58a10" providerId="AD" clId="Web-{145DB35A-3A7B-7115-22F6-27FB7DE60882}" dt="2022-01-10T08:11:12.392" v="319"/>
          <ac:spMkLst>
            <pc:docMk/>
            <pc:sldMk cId="2780940832" sldId="423"/>
            <ac:spMk id="37" creationId="{8F6D491B-644E-4F12-B8D2-E72402FC804A}"/>
          </ac:spMkLst>
        </pc:spChg>
        <pc:spChg chg="add mod">
          <ac:chgData name="何路" userId="S::m09158023@o365.mcut.edu.tw::348fb45a-d8b2-4bea-b5b1-e0f2bea58a10" providerId="AD" clId="Web-{145DB35A-3A7B-7115-22F6-27FB7DE60882}" dt="2022-01-10T08:12:53.441" v="338" actId="20577"/>
          <ac:spMkLst>
            <pc:docMk/>
            <pc:sldMk cId="2780940832" sldId="423"/>
            <ac:spMk id="38" creationId="{423DE7CB-67CC-4E84-BBE0-8F0F3FA7E7A0}"/>
          </ac:spMkLst>
        </pc:spChg>
      </pc:sldChg>
    </pc:docChg>
  </pc:docChgLst>
  <pc:docChgLst>
    <pc:chgData name="何路" userId="S::m09158023@o365.mcut.edu.tw::348fb45a-d8b2-4bea-b5b1-e0f2bea58a10" providerId="AD" clId="Web-{E8BF945A-3E97-7837-7670-2F40B51A4AF8}"/>
    <pc:docChg chg="modSld sldOrd">
      <pc:chgData name="何路" userId="S::m09158023@o365.mcut.edu.tw::348fb45a-d8b2-4bea-b5b1-e0f2bea58a10" providerId="AD" clId="Web-{E8BF945A-3E97-7837-7670-2F40B51A4AF8}" dt="2021-09-30T02:48:50.443" v="180" actId="14100"/>
      <pc:docMkLst>
        <pc:docMk/>
      </pc:docMkLst>
      <pc:sldChg chg="modSp">
        <pc:chgData name="何路" userId="S::m09158023@o365.mcut.edu.tw::348fb45a-d8b2-4bea-b5b1-e0f2bea58a10" providerId="AD" clId="Web-{E8BF945A-3E97-7837-7670-2F40B51A4AF8}" dt="2021-09-30T02:48:50.443" v="180" actId="14100"/>
        <pc:sldMkLst>
          <pc:docMk/>
          <pc:sldMk cId="434972522" sldId="307"/>
        </pc:sldMkLst>
        <pc:spChg chg="mod">
          <ac:chgData name="何路" userId="S::m09158023@o365.mcut.edu.tw::348fb45a-d8b2-4bea-b5b1-e0f2bea58a10" providerId="AD" clId="Web-{E8BF945A-3E97-7837-7670-2F40B51A4AF8}" dt="2021-09-30T01:55:44.930" v="65" actId="1076"/>
          <ac:spMkLst>
            <pc:docMk/>
            <pc:sldMk cId="434972522" sldId="307"/>
            <ac:spMk id="3" creationId="{9AA4F443-98C7-4DC0-B932-DDB0C52C1E8C}"/>
          </ac:spMkLst>
        </pc:spChg>
        <pc:spChg chg="mod">
          <ac:chgData name="何路" userId="S::m09158023@o365.mcut.edu.tw::348fb45a-d8b2-4bea-b5b1-e0f2bea58a10" providerId="AD" clId="Web-{E8BF945A-3E97-7837-7670-2F40B51A4AF8}" dt="2021-09-30T01:55:36.336" v="63" actId="1076"/>
          <ac:spMkLst>
            <pc:docMk/>
            <pc:sldMk cId="434972522" sldId="307"/>
            <ac:spMk id="5" creationId="{532EB186-F6B3-4518-9564-4132E62533CE}"/>
          </ac:spMkLst>
        </pc:spChg>
        <pc:spChg chg="mod">
          <ac:chgData name="何路" userId="S::m09158023@o365.mcut.edu.tw::348fb45a-d8b2-4bea-b5b1-e0f2bea58a10" providerId="AD" clId="Web-{E8BF945A-3E97-7837-7670-2F40B51A4AF8}" dt="2021-09-30T01:55:32.930" v="62" actId="1076"/>
          <ac:spMkLst>
            <pc:docMk/>
            <pc:sldMk cId="434972522" sldId="307"/>
            <ac:spMk id="6" creationId="{69638000-060F-4C67-AFDC-FA459A0563A9}"/>
          </ac:spMkLst>
        </pc:spChg>
        <pc:spChg chg="mod">
          <ac:chgData name="何路" userId="S::m09158023@o365.mcut.edu.tw::348fb45a-d8b2-4bea-b5b1-e0f2bea58a10" providerId="AD" clId="Web-{E8BF945A-3E97-7837-7670-2F40B51A4AF8}" dt="2021-09-30T02:48:50.443" v="180" actId="14100"/>
          <ac:spMkLst>
            <pc:docMk/>
            <pc:sldMk cId="434972522" sldId="307"/>
            <ac:spMk id="7" creationId="{D6C03FDA-60DE-41A9-8A99-F00C054A4429}"/>
          </ac:spMkLst>
        </pc:spChg>
        <pc:spChg chg="mod">
          <ac:chgData name="何路" userId="S::m09158023@o365.mcut.edu.tw::348fb45a-d8b2-4bea-b5b1-e0f2bea58a10" providerId="AD" clId="Web-{E8BF945A-3E97-7837-7670-2F40B51A4AF8}" dt="2021-09-30T01:55:49.071" v="66" actId="1076"/>
          <ac:spMkLst>
            <pc:docMk/>
            <pc:sldMk cId="434972522" sldId="307"/>
            <ac:spMk id="8" creationId="{444CE7D3-40DA-4BC6-9486-74844BD58ECF}"/>
          </ac:spMkLst>
        </pc:spChg>
        <pc:picChg chg="mod">
          <ac:chgData name="何路" userId="S::m09158023@o365.mcut.edu.tw::348fb45a-d8b2-4bea-b5b1-e0f2bea58a10" providerId="AD" clId="Web-{E8BF945A-3E97-7837-7670-2F40B51A4AF8}" dt="2021-09-30T01:55:39.930" v="64" actId="1076"/>
          <ac:picMkLst>
            <pc:docMk/>
            <pc:sldMk cId="434972522" sldId="307"/>
            <ac:picMk id="4" creationId="{BAB9C8E6-A61D-4B2C-9E20-362A2F51E084}"/>
          </ac:picMkLst>
        </pc:picChg>
      </pc:sldChg>
      <pc:sldChg chg="modSp">
        <pc:chgData name="何路" userId="S::m09158023@o365.mcut.edu.tw::348fb45a-d8b2-4bea-b5b1-e0f2bea58a10" providerId="AD" clId="Web-{E8BF945A-3E97-7837-7670-2F40B51A4AF8}" dt="2021-09-30T02:42:21.497" v="170" actId="20577"/>
        <pc:sldMkLst>
          <pc:docMk/>
          <pc:sldMk cId="2011236728" sldId="308"/>
        </pc:sldMkLst>
        <pc:spChg chg="mod">
          <ac:chgData name="何路" userId="S::m09158023@o365.mcut.edu.tw::348fb45a-d8b2-4bea-b5b1-e0f2bea58a10" providerId="AD" clId="Web-{E8BF945A-3E97-7837-7670-2F40B51A4AF8}" dt="2021-09-30T02:17:39.212" v="130" actId="20577"/>
          <ac:spMkLst>
            <pc:docMk/>
            <pc:sldMk cId="2011236728" sldId="308"/>
            <ac:spMk id="2" creationId="{04D3FEBD-C070-4062-85A4-4C2872E4FF61}"/>
          </ac:spMkLst>
        </pc:spChg>
        <pc:spChg chg="mod">
          <ac:chgData name="何路" userId="S::m09158023@o365.mcut.edu.tw::348fb45a-d8b2-4bea-b5b1-e0f2bea58a10" providerId="AD" clId="Web-{E8BF945A-3E97-7837-7670-2F40B51A4AF8}" dt="2021-09-30T02:42:21.497" v="170" actId="20577"/>
          <ac:spMkLst>
            <pc:docMk/>
            <pc:sldMk cId="2011236728" sldId="308"/>
            <ac:spMk id="4" creationId="{5935AE00-278E-477F-8BCE-EDD7F5A9AF9A}"/>
          </ac:spMkLst>
        </pc:spChg>
      </pc:sldChg>
      <pc:sldChg chg="addSp modSp">
        <pc:chgData name="何路" userId="S::m09158023@o365.mcut.edu.tw::348fb45a-d8b2-4bea-b5b1-e0f2bea58a10" providerId="AD" clId="Web-{E8BF945A-3E97-7837-7670-2F40B51A4AF8}" dt="2021-09-30T02:36:18.785" v="169" actId="1076"/>
        <pc:sldMkLst>
          <pc:docMk/>
          <pc:sldMk cId="305470317" sldId="309"/>
        </pc:sldMkLst>
        <pc:spChg chg="mod">
          <ac:chgData name="何路" userId="S::m09158023@o365.mcut.edu.tw::348fb45a-d8b2-4bea-b5b1-e0f2bea58a10" providerId="AD" clId="Web-{E8BF945A-3E97-7837-7670-2F40B51A4AF8}" dt="2021-09-30T02:35:33.893" v="137" actId="1076"/>
          <ac:spMkLst>
            <pc:docMk/>
            <pc:sldMk cId="305470317" sldId="309"/>
            <ac:spMk id="2" creationId="{C2135D45-3389-4222-8B57-2A7DDAADBEAC}"/>
          </ac:spMkLst>
        </pc:spChg>
        <pc:spChg chg="add mod">
          <ac:chgData name="何路" userId="S::m09158023@o365.mcut.edu.tw::348fb45a-d8b2-4bea-b5b1-e0f2bea58a10" providerId="AD" clId="Web-{E8BF945A-3E97-7837-7670-2F40B51A4AF8}" dt="2021-09-30T02:36:18.785" v="169" actId="1076"/>
          <ac:spMkLst>
            <pc:docMk/>
            <pc:sldMk cId="305470317" sldId="309"/>
            <ac:spMk id="3" creationId="{721602C5-F40D-4DA4-AB2E-36E72E3278BA}"/>
          </ac:spMkLst>
        </pc:spChg>
      </pc:sldChg>
      <pc:sldChg chg="modSp ord">
        <pc:chgData name="何路" userId="S::m09158023@o365.mcut.edu.tw::348fb45a-d8b2-4bea-b5b1-e0f2bea58a10" providerId="AD" clId="Web-{E8BF945A-3E97-7837-7670-2F40B51A4AF8}" dt="2021-09-30T02:47:27.441" v="171"/>
        <pc:sldMkLst>
          <pc:docMk/>
          <pc:sldMk cId="3832036530" sldId="310"/>
        </pc:sldMkLst>
        <pc:spChg chg="mod">
          <ac:chgData name="何路" userId="S::m09158023@o365.mcut.edu.tw::348fb45a-d8b2-4bea-b5b1-e0f2bea58a10" providerId="AD" clId="Web-{E8BF945A-3E97-7837-7670-2F40B51A4AF8}" dt="2021-09-30T01:56:38.605" v="75" actId="20577"/>
          <ac:spMkLst>
            <pc:docMk/>
            <pc:sldMk cId="3832036530" sldId="310"/>
            <ac:spMk id="3" creationId="{84A20752-5867-410C-8B34-7F8FD064095D}"/>
          </ac:spMkLst>
        </pc:spChg>
        <pc:spChg chg="mod">
          <ac:chgData name="何路" userId="S::m09158023@o365.mcut.edu.tw::348fb45a-d8b2-4bea-b5b1-e0f2bea58a10" providerId="AD" clId="Web-{E8BF945A-3E97-7837-7670-2F40B51A4AF8}" dt="2021-09-30T02:35:34.659" v="142" actId="20577"/>
          <ac:spMkLst>
            <pc:docMk/>
            <pc:sldMk cId="3832036530" sldId="310"/>
            <ac:spMk id="11" creationId="{6A664348-8D48-4027-9533-BE8A03B90551}"/>
          </ac:spMkLst>
        </pc:spChg>
        <pc:picChg chg="mod">
          <ac:chgData name="何路" userId="S::m09158023@o365.mcut.edu.tw::348fb45a-d8b2-4bea-b5b1-e0f2bea58a10" providerId="AD" clId="Web-{E8BF945A-3E97-7837-7670-2F40B51A4AF8}" dt="2021-09-30T01:43:53.500" v="2" actId="1076"/>
          <ac:picMkLst>
            <pc:docMk/>
            <pc:sldMk cId="3832036530" sldId="310"/>
            <ac:picMk id="4" creationId="{281E79E5-02C3-42BB-B903-FA590C7B005F}"/>
          </ac:picMkLst>
        </pc:picChg>
        <pc:picChg chg="mod">
          <ac:chgData name="何路" userId="S::m09158023@o365.mcut.edu.tw::348fb45a-d8b2-4bea-b5b1-e0f2bea58a10" providerId="AD" clId="Web-{E8BF945A-3E97-7837-7670-2F40B51A4AF8}" dt="2021-09-30T01:43:50.765" v="1" actId="1076"/>
          <ac:picMkLst>
            <pc:docMk/>
            <pc:sldMk cId="3832036530" sldId="310"/>
            <ac:picMk id="10" creationId="{1A054523-291F-43E8-82E0-5A2DCF1B46C2}"/>
          </ac:picMkLst>
        </pc:picChg>
      </pc:sldChg>
    </pc:docChg>
  </pc:docChgLst>
  <pc:docChgLst>
    <pc:chgData name="何路" userId="S::m09158023@o365.mcut.edu.tw::348fb45a-d8b2-4bea-b5b1-e0f2bea58a10" providerId="AD" clId="Web-{9E1B74CC-DB1F-A2CF-B73A-837699D082ED}"/>
    <pc:docChg chg="modSld">
      <pc:chgData name="何路" userId="S::m09158023@o365.mcut.edu.tw::348fb45a-d8b2-4bea-b5b1-e0f2bea58a10" providerId="AD" clId="Web-{9E1B74CC-DB1F-A2CF-B73A-837699D082ED}" dt="2021-12-26T03:28:51.474" v="8"/>
      <pc:docMkLst>
        <pc:docMk/>
      </pc:docMkLst>
      <pc:sldChg chg="addSp delSp modSp">
        <pc:chgData name="何路" userId="S::m09158023@o365.mcut.edu.tw::348fb45a-d8b2-4bea-b5b1-e0f2bea58a10" providerId="AD" clId="Web-{9E1B74CC-DB1F-A2CF-B73A-837699D082ED}" dt="2021-12-26T03:28:51.474" v="8"/>
        <pc:sldMkLst>
          <pc:docMk/>
          <pc:sldMk cId="895218564" sldId="397"/>
        </pc:sldMkLst>
        <pc:picChg chg="add del mod">
          <ac:chgData name="何路" userId="S::m09158023@o365.mcut.edu.tw::348fb45a-d8b2-4bea-b5b1-e0f2bea58a10" providerId="AD" clId="Web-{9E1B74CC-DB1F-A2CF-B73A-837699D082ED}" dt="2021-12-26T03:28:51.474" v="6"/>
          <ac:picMkLst>
            <pc:docMk/>
            <pc:sldMk cId="895218564" sldId="397"/>
            <ac:picMk id="4" creationId="{2BD47D42-3020-4867-ADD3-E1AB080D0E35}"/>
          </ac:picMkLst>
        </pc:picChg>
        <pc:picChg chg="add del mod">
          <ac:chgData name="何路" userId="S::m09158023@o365.mcut.edu.tw::348fb45a-d8b2-4bea-b5b1-e0f2bea58a10" providerId="AD" clId="Web-{9E1B74CC-DB1F-A2CF-B73A-837699D082ED}" dt="2021-12-26T03:28:51.474" v="7"/>
          <ac:picMkLst>
            <pc:docMk/>
            <pc:sldMk cId="895218564" sldId="397"/>
            <ac:picMk id="5" creationId="{2C68A882-F550-4DDD-8018-35A178AD0E20}"/>
          </ac:picMkLst>
        </pc:picChg>
        <pc:picChg chg="add del mod">
          <ac:chgData name="何路" userId="S::m09158023@o365.mcut.edu.tw::348fb45a-d8b2-4bea-b5b1-e0f2bea58a10" providerId="AD" clId="Web-{9E1B74CC-DB1F-A2CF-B73A-837699D082ED}" dt="2021-12-26T03:28:51.474" v="8"/>
          <ac:picMkLst>
            <pc:docMk/>
            <pc:sldMk cId="895218564" sldId="397"/>
            <ac:picMk id="9" creationId="{48BA407D-A83F-490B-A53D-AD64FD0F7D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49B3F-5B58-4A73-803E-FF3F57E9FBFB}" type="datetimeFigureOut">
              <a:rPr lang="en-ID" smtClean="0"/>
              <a:t>07/11/2022</a:t>
            </a:fld>
            <a:endParaRPr lang="en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35E18-0C51-4F60-BAAD-EF2DC0C152D8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4946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35E18-0C51-4F60-BAAD-EF2DC0C152D8}" type="slidenum">
              <a:rPr lang="en-ID" smtClean="0"/>
              <a:t>5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445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35E18-0C51-4F60-BAAD-EF2DC0C152D8}" type="slidenum">
              <a:rPr lang="en-ID" smtClean="0"/>
              <a:t>6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402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35E18-0C51-4F60-BAAD-EF2DC0C152D8}" type="slidenum">
              <a:rPr lang="en-ID" smtClean="0"/>
              <a:t>26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170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600" y="368256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32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52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440" y="160464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60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52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440" y="3682560"/>
            <a:ext cx="35328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83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320" y="368256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9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320" y="1604640"/>
            <a:ext cx="535440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600" y="3682560"/>
            <a:ext cx="10972320" cy="1896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3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59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75986" indent="-431989">
              <a:spcBef>
                <a:spcPts val="188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300" b="0" strike="noStrike" spc="-1"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700" b="0" strike="noStrike" spc="-1"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00" b="0" strike="noStrike" spc="-1"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strike="noStrike" spc="-1"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strike="noStrike" spc="-1"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jpe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10" Type="http://schemas.openxmlformats.org/officeDocument/2006/relationships/image" Target="../media/image55.jpeg"/><Relationship Id="rId4" Type="http://schemas.openxmlformats.org/officeDocument/2006/relationships/image" Target="../media/image52.png"/><Relationship Id="rId9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microsoft.com/office/2007/relationships/hdphoto" Target="../media/hdphoto5.wdp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DEB707A-EE68-4FC9-93FC-BC73D27263AD}"/>
              </a:ext>
            </a:extLst>
          </p:cNvPr>
          <p:cNvSpPr txBox="1"/>
          <p:nvPr/>
        </p:nvSpPr>
        <p:spPr>
          <a:xfrm>
            <a:off x="906546" y="797510"/>
            <a:ext cx="10378907" cy="52629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2060"/>
                </a:solidFill>
                <a:ea typeface="+mn-lt"/>
                <a:cs typeface="+mn-lt"/>
              </a:rPr>
              <a:t>The Vehicle Plate Detection Using Multi-views</a:t>
            </a:r>
          </a:p>
          <a:p>
            <a:pPr algn="ctr"/>
            <a:r>
              <a:rPr lang="en-US" sz="3200" b="1" dirty="0">
                <a:solidFill>
                  <a:srgbClr val="002060"/>
                </a:solidFill>
                <a:ea typeface="+mn-lt"/>
                <a:cs typeface="+mn-lt"/>
              </a:rPr>
              <a:t>From a Single Fisheye Camera</a:t>
            </a:r>
          </a:p>
          <a:p>
            <a:pPr algn="ctr"/>
            <a:endParaRPr lang="en-US" sz="3600" b="1" dirty="0">
              <a:solidFill>
                <a:srgbClr val="002060"/>
              </a:solidFill>
              <a:cs typeface="Arial"/>
            </a:endParaRPr>
          </a:p>
          <a:p>
            <a:pPr algn="ctr"/>
            <a:endParaRPr lang="en-US" sz="3600" b="1" dirty="0">
              <a:solidFill>
                <a:srgbClr val="002060"/>
              </a:solidFill>
              <a:cs typeface="Arial"/>
            </a:endParaRPr>
          </a:p>
          <a:p>
            <a:pPr algn="ctr"/>
            <a:r>
              <a: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Graduate </a:t>
            </a:r>
            <a:r>
              <a:rPr lang="en-ID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Student: </a:t>
            </a:r>
          </a:p>
          <a:p>
            <a:pPr algn="ctr"/>
            <a:r>
              <a:rPr lang="en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Heru Syah Putra | M09158023</a:t>
            </a:r>
            <a:endParaRPr lang="en-ID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ID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D" sz="2400" dirty="0">
                <a:effectLst/>
                <a:latin typeface="Times New Roman"/>
                <a:ea typeface="Times New Roman" panose="02020603050405020304" pitchFamily="18" charset="0"/>
              </a:rPr>
              <a:t>Advisor: Dr. Chuang-Jan Chang, Dr. Shu-Lin Hwang</a:t>
            </a:r>
          </a:p>
          <a:p>
            <a:pPr algn="ctr"/>
            <a:endParaRPr lang="en-US" sz="2400" dirty="0">
              <a:ea typeface="+mn-lt"/>
              <a:cs typeface="+mn-lt"/>
            </a:endParaRPr>
          </a:p>
          <a:p>
            <a:pPr algn="ctr"/>
            <a:endParaRPr lang="en-US" sz="2400" dirty="0">
              <a:ea typeface="+mn-lt"/>
              <a:cs typeface="+mn-lt"/>
            </a:endParaRPr>
          </a:p>
          <a:p>
            <a:pPr algn="ctr"/>
            <a:r>
              <a:rPr lang="en-US" sz="2800" b="1" dirty="0">
                <a:ea typeface="+mn-lt"/>
                <a:cs typeface="+mn-lt"/>
              </a:rPr>
              <a:t>Department of Electronics Engineering (EE)</a:t>
            </a:r>
          </a:p>
          <a:p>
            <a:pPr algn="ctr"/>
            <a:r>
              <a:rPr lang="en-US" sz="2800" b="1" dirty="0">
                <a:ea typeface="+mn-lt"/>
                <a:cs typeface="+mn-lt"/>
              </a:rPr>
              <a:t>Ming-chi University of Technology, Taiwan</a:t>
            </a:r>
            <a:endParaRPr lang="en-US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719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50394D-DDC4-4331-A034-3F12D3C1B456}"/>
              </a:ext>
            </a:extLst>
          </p:cNvPr>
          <p:cNvSpPr txBox="1"/>
          <p:nvPr/>
        </p:nvSpPr>
        <p:spPr>
          <a:xfrm>
            <a:off x="707923" y="1216604"/>
            <a:ext cx="10633367" cy="960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/>
                <a:ea typeface="Calibri"/>
                <a:cs typeface="Times New Roman"/>
              </a:rPr>
              <a:t>The software and libraries 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used in this project. The programming language uses "</a:t>
            </a:r>
            <a:r>
              <a:rPr lang="en-US" sz="2000" i="1" dirty="0">
                <a:latin typeface="Times New Roman"/>
                <a:ea typeface="Calibri"/>
                <a:cs typeface="Times New Roman"/>
              </a:rPr>
              <a:t>Python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, and the </a:t>
            </a:r>
            <a:r>
              <a:rPr lang="en-US" sz="2000" i="1" dirty="0" err="1">
                <a:latin typeface="Times New Roman"/>
                <a:ea typeface="Calibri"/>
                <a:cs typeface="Times New Roman"/>
              </a:rPr>
              <a:t>PyQt</a:t>
            </a:r>
            <a:r>
              <a:rPr lang="en-US" sz="2000" i="1" dirty="0">
                <a:latin typeface="Times New Roman"/>
                <a:ea typeface="Calibri"/>
                <a:cs typeface="Times New Roman"/>
              </a:rPr>
              <a:t> library, OpenCV, and </a:t>
            </a:r>
            <a:r>
              <a:rPr lang="en-US" sz="2000" i="1" dirty="0" err="1">
                <a:latin typeface="Times New Roman"/>
                <a:ea typeface="Calibri"/>
                <a:cs typeface="Times New Roman"/>
              </a:rPr>
              <a:t>Moildev</a:t>
            </a:r>
            <a:r>
              <a:rPr lang="en-US" sz="2000" i="1" dirty="0">
                <a:latin typeface="Times New Roman"/>
                <a:ea typeface="Calibri"/>
                <a:cs typeface="Times New Roman"/>
              </a:rPr>
              <a:t> library"</a:t>
            </a:r>
            <a:r>
              <a:rPr lang="en-US" sz="2000" dirty="0">
                <a:latin typeface="Times New Roman"/>
                <a:ea typeface="Calibri"/>
                <a:cs typeface="Times New Roman"/>
              </a:rPr>
              <a:t> which have functions for Image Processing.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2F675-682E-4ED1-A51C-AB047E9F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69" y="3292520"/>
            <a:ext cx="3436677" cy="1192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150CD-5950-4F71-8E77-7C2E25AD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35" y="3292520"/>
            <a:ext cx="3814265" cy="1192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0B09BA-177A-499F-97D1-E3597F234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369" y="4945396"/>
            <a:ext cx="3436677" cy="1061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A8FA58-4E81-4731-B642-BB12A5D6B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634" y="4945397"/>
            <a:ext cx="3814265" cy="1061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C8F48D-BD96-41C5-94E3-FAAD2D65490B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II. Literature Review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C3D11-3C34-4C0B-9947-9D9814F4210C}"/>
              </a:ext>
            </a:extLst>
          </p:cNvPr>
          <p:cNvSpPr txBox="1"/>
          <p:nvPr/>
        </p:nvSpPr>
        <p:spPr>
          <a:xfrm>
            <a:off x="3144673" y="624078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D" sz="18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11. The library used</a:t>
            </a:r>
            <a:endParaRPr lang="en-ID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8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63070-FDA2-4F49-AC12-BB482D1BB2E1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9FE69-E866-4FED-B6B5-E15EFF64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48" y="2517202"/>
            <a:ext cx="6713811" cy="36517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9FDD1-1786-491B-B98F-4EDA307324FC}"/>
              </a:ext>
            </a:extLst>
          </p:cNvPr>
          <p:cNvSpPr txBox="1"/>
          <p:nvPr/>
        </p:nvSpPr>
        <p:spPr>
          <a:xfrm>
            <a:off x="3144673" y="624078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D" sz="18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12. Simulation of design the case camera two views</a:t>
            </a:r>
            <a:endParaRPr lang="en-ID" sz="11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6B8E-1E36-452D-8354-A4C6576A230D}"/>
              </a:ext>
            </a:extLst>
          </p:cNvPr>
          <p:cNvSpPr txBox="1"/>
          <p:nvPr/>
        </p:nvSpPr>
        <p:spPr>
          <a:xfrm>
            <a:off x="707923" y="1216604"/>
            <a:ext cx="10633588" cy="958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System analysis</a:t>
            </a:r>
            <a:r>
              <a:rPr lang="en-US" sz="2000" dirty="0"/>
              <a:t>, an attempt to conduct an </a:t>
            </a:r>
            <a:r>
              <a:rPr lang="en-US" sz="2000" i="1" dirty="0"/>
              <a:t>analysis understanding of a problem</a:t>
            </a:r>
            <a:r>
              <a:rPr lang="en-US" sz="2000" dirty="0"/>
              <a:t>, is carried out by the study, which aims to gain a certain understanding of the problem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0483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63070-FDA2-4F49-AC12-BB482D1BB2E1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F6B8E-1E36-452D-8354-A4C6576A230D}"/>
              </a:ext>
            </a:extLst>
          </p:cNvPr>
          <p:cNvSpPr txBox="1"/>
          <p:nvPr/>
        </p:nvSpPr>
        <p:spPr>
          <a:xfrm>
            <a:off x="670004" y="985785"/>
            <a:ext cx="11379436" cy="958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YOLOv4 Algorithm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Regressing the coordinates using the </a:t>
            </a:r>
            <a:r>
              <a:rPr lang="en-US" sz="2000" i="1" dirty="0"/>
              <a:t>Mean Squared Error</a:t>
            </a:r>
            <a:r>
              <a:rPr lang="en-US" sz="2000" dirty="0"/>
              <a:t> is the conventional method.</a:t>
            </a:r>
            <a:endParaRPr lang="en-ID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0190A1-841B-4D60-8F04-6F0FFA9525AD}"/>
                  </a:ext>
                </a:extLst>
              </p:cNvPr>
              <p:cNvSpPr txBox="1"/>
              <p:nvPr/>
            </p:nvSpPr>
            <p:spPr>
              <a:xfrm>
                <a:off x="792972" y="2255673"/>
                <a:ext cx="4120853" cy="632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𝑀𝑆𝐸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ID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ŷ</m:t>
                                </m:r>
                                <m:r>
                                  <a:rPr lang="en-ID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𝑦𝑖</m:t>
                                </m:r>
                              </m:e>
                            </m:d>
                          </m:e>
                          <m:sup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ID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ID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(3.1)</a:t>
                </a:r>
                <a:endParaRPr lang="en-ID" sz="14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0190A1-841B-4D60-8F04-6F0FFA95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72" y="2255673"/>
                <a:ext cx="4120853" cy="632224"/>
              </a:xfrm>
              <a:prstGeom prst="rect">
                <a:avLst/>
              </a:prstGeom>
              <a:blipFill>
                <a:blip r:embed="rId3"/>
                <a:stretch>
                  <a:fillRect t="-37500" b="-99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372911B-3BC9-4F21-AC60-97B47716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217" y="3458947"/>
            <a:ext cx="4539213" cy="2329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B609F4-C25C-48F8-AC13-D1B8AD3877C6}"/>
                  </a:ext>
                </a:extLst>
              </p:cNvPr>
              <p:cNvSpPr txBox="1"/>
              <p:nvPr/>
            </p:nvSpPr>
            <p:spPr>
              <a:xfrm>
                <a:off x="4367284" y="2134845"/>
                <a:ext cx="4120853" cy="803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IoU</m:t>
                    </m:r>
                    <m:r>
                      <a:rPr lang="en-ID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∩ </m:t>
                            </m:r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gt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∪ </m:t>
                            </m:r>
                            <m:sSub>
                              <m:sSubPr>
                                <m:ctrlPr>
                                  <a:rPr lang="en-ID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D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gt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ID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n-ID" sz="18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D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3.2</a:t>
                </a:r>
                <a:endParaRPr lang="en-ID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B609F4-C25C-48F8-AC13-D1B8AD387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284" y="2134845"/>
                <a:ext cx="4120853" cy="803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977D5-1882-444E-8DEC-68B24F2A14E6}"/>
                  </a:ext>
                </a:extLst>
              </p:cNvPr>
              <p:cNvSpPr txBox="1"/>
              <p:nvPr/>
            </p:nvSpPr>
            <p:spPr>
              <a:xfrm>
                <a:off x="7966763" y="2264249"/>
                <a:ext cx="4106474" cy="719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Հ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𝐼𝑜𝑈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=1−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𝐼𝑜𝑢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ID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∪ </m:t>
                        </m:r>
                        <m:sSub>
                          <m:sSub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D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gt</m:t>
                            </m:r>
                          </m:sub>
                        </m:sSub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ID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(3.3)</a:t>
                </a:r>
                <a:endParaRPr lang="en-ID" sz="16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977D5-1882-444E-8DEC-68B24F2A1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763" y="2264249"/>
                <a:ext cx="4106474" cy="719236"/>
              </a:xfrm>
              <a:prstGeom prst="rect">
                <a:avLst/>
              </a:prstGeom>
              <a:blipFill>
                <a:blip r:embed="rId6"/>
                <a:stretch>
                  <a:fillRect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22312B-34F4-44B7-929A-45375CC2163E}"/>
                  </a:ext>
                </a:extLst>
              </p:cNvPr>
              <p:cNvSpPr txBox="1"/>
              <p:nvPr/>
            </p:nvSpPr>
            <p:spPr>
              <a:xfrm>
                <a:off x="2350106" y="4021976"/>
                <a:ext cx="3231107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𝑅𝐷𝐼𝑜𝑈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  </m:t>
                            </m:r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𝑔𝑡</m:t>
                            </m:r>
                          </m:sup>
                        </m:sSup>
                        <m:r>
                          <a:rPr lang="en-ID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ID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D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ID" sz="18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(3.4)</a:t>
                </a:r>
                <a:endParaRPr lang="en-ID" sz="14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22312B-34F4-44B7-929A-45375CC2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106" y="4021976"/>
                <a:ext cx="3231107" cy="691536"/>
              </a:xfrm>
              <a:prstGeom prst="rect">
                <a:avLst/>
              </a:prstGeom>
              <a:blipFill>
                <a:blip r:embed="rId7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A77DB-91F7-42BB-8447-44803D977B49}"/>
                  </a:ext>
                </a:extLst>
              </p:cNvPr>
              <p:cNvSpPr txBox="1"/>
              <p:nvPr/>
            </p:nvSpPr>
            <p:spPr>
              <a:xfrm>
                <a:off x="666143" y="5128421"/>
                <a:ext cx="6140229" cy="1487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:r>
                  <a:rPr lang="en-ID" sz="12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  <a:r>
                  <a:rPr lang="en-ID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D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en-ID" sz="13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ID" sz="13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RDIoU : Rotation decouple IoU       - 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13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ŷ</m:t>
                    </m:r>
                  </m:oMath>
                </a14:m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y: prediction value and observed value </a:t>
                </a:r>
                <a:endParaRPr lang="en-ID" sz="13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en-ID" sz="13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LIoU: </a:t>
                </a:r>
                <a:r>
                  <a:rPr lang="en-ID" sz="13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Loss IoU	                       - 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and b</a:t>
                </a:r>
                <a:r>
                  <a:rPr lang="en-ID" sz="1300" baseline="30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gt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denote the central point of B and B</a:t>
                </a:r>
                <a:r>
                  <a:rPr lang="en-ID" sz="1300" baseline="30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gt</a:t>
                </a:r>
                <a:endParaRPr lang="en-ID" sz="1300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en-ID" sz="1300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- P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(.) is the Euclidean distance</a:t>
                </a:r>
                <a:endParaRPr lang="en-ID" sz="13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13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</a:t>
                </a:r>
                <a:r>
                  <a:rPr lang="en-ID" sz="13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c is the diagonal length of the smallest enclosing box covering thethe two boxes</a:t>
                </a:r>
                <a:endParaRPr lang="en-ID" sz="1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1A77DB-91F7-42BB-8447-44803D97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43" y="5128421"/>
                <a:ext cx="6140229" cy="1487587"/>
              </a:xfrm>
              <a:prstGeom prst="rect">
                <a:avLst/>
              </a:prstGeom>
              <a:blipFill>
                <a:blip r:embed="rId8"/>
                <a:stretch>
                  <a:fillRect b="-245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991BF3B-6C67-434C-AB66-D2D17420D86B}"/>
              </a:ext>
            </a:extLst>
          </p:cNvPr>
          <p:cNvSpPr txBox="1"/>
          <p:nvPr/>
        </p:nvSpPr>
        <p:spPr>
          <a:xfrm>
            <a:off x="969175" y="3386268"/>
            <a:ext cx="339810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Bef>
                <a:spcPts val="1870"/>
              </a:spcBef>
            </a:pPr>
            <a:r>
              <a:rPr lang="en-ID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First, Distance-IoU Loss (DioU) is introduced as: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9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63070-FDA2-4F49-AC12-BB482D1BB2E1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14B01-CB09-4540-A4EA-CF1DF48D3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4" y="1194114"/>
            <a:ext cx="4669083" cy="2512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71EF5-5DF7-4C42-AD73-37CD22CBC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91" y="1058556"/>
            <a:ext cx="4474113" cy="2647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DBE-738B-44AC-B208-EBEDE5E47F50}"/>
              </a:ext>
            </a:extLst>
          </p:cNvPr>
          <p:cNvSpPr txBox="1"/>
          <p:nvPr/>
        </p:nvSpPr>
        <p:spPr>
          <a:xfrm>
            <a:off x="7942997" y="3624184"/>
            <a:ext cx="3145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14. The azimuthal angle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8FC32-BBA2-4C06-9000-628473159D7D}"/>
              </a:ext>
            </a:extLst>
          </p:cNvPr>
          <p:cNvSpPr txBox="1"/>
          <p:nvPr/>
        </p:nvSpPr>
        <p:spPr>
          <a:xfrm>
            <a:off x="1795202" y="3680191"/>
            <a:ext cx="2998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13. The Zenithal angle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9AF72-1475-4930-A43B-1914353A8FB9}"/>
              </a:ext>
            </a:extLst>
          </p:cNvPr>
          <p:cNvSpPr txBox="1"/>
          <p:nvPr/>
        </p:nvSpPr>
        <p:spPr>
          <a:xfrm>
            <a:off x="535674" y="4372114"/>
            <a:ext cx="5514184" cy="958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The </a:t>
            </a:r>
            <a:r>
              <a:rPr lang="en-US" sz="2000" i="1" dirty="0"/>
              <a:t>zenithal</a:t>
            </a:r>
            <a:r>
              <a:rPr lang="en-US" sz="2000" dirty="0"/>
              <a:t> angle is the angle from the vertical optical axis to the X-axis and Y-axis.</a:t>
            </a:r>
            <a:endParaRPr lang="en-ID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CB5E9-2F6E-450D-9238-73098AD89A49}"/>
              </a:ext>
            </a:extLst>
          </p:cNvPr>
          <p:cNvSpPr txBox="1"/>
          <p:nvPr/>
        </p:nvSpPr>
        <p:spPr>
          <a:xfrm>
            <a:off x="6440987" y="4359515"/>
            <a:ext cx="5409675" cy="14216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azimuthal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angle is defined as the angle of positive Y as the reference point with value 0 degrees, and the Z-axis is used as the rotation axis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66307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563070-FDA2-4F49-AC12-BB482D1BB2E1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D0A58-DECD-42A4-95D4-72D19525835D}"/>
              </a:ext>
            </a:extLst>
          </p:cNvPr>
          <p:cNvSpPr txBox="1"/>
          <p:nvPr/>
        </p:nvSpPr>
        <p:spPr>
          <a:xfrm>
            <a:off x="1639859" y="924031"/>
            <a:ext cx="3609759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create a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rectilinear View</a:t>
            </a:r>
            <a:endParaRPr lang="en-ID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962B8-0E0A-4011-B0B9-1C582CF6B43E}"/>
              </a:ext>
            </a:extLst>
          </p:cNvPr>
          <p:cNvSpPr txBox="1"/>
          <p:nvPr/>
        </p:nvSpPr>
        <p:spPr>
          <a:xfrm>
            <a:off x="7158779" y="905881"/>
            <a:ext cx="353477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Workflow application</a:t>
            </a:r>
            <a:endParaRPr lang="en-ID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700CD-2F62-46D7-B2B1-B87DA1D97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9" y="1486677"/>
            <a:ext cx="4432001" cy="4683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7F14A-A01E-4876-9830-83EACCB1D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62" y="1387428"/>
            <a:ext cx="4222206" cy="494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413880-D3E0-4A33-BF68-D5C1F8F95DBF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35F6F-FA27-44ED-875B-C6905FF2C0BB}"/>
              </a:ext>
            </a:extLst>
          </p:cNvPr>
          <p:cNvSpPr txBox="1"/>
          <p:nvPr/>
        </p:nvSpPr>
        <p:spPr>
          <a:xfrm>
            <a:off x="2514875" y="6401427"/>
            <a:ext cx="2796371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15. Activity diagram</a:t>
            </a:r>
            <a:endParaRPr lang="en-ID" sz="180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DB3F80-9CEB-417C-9B73-ADB1124E2451}"/>
              </a:ext>
            </a:extLst>
          </p:cNvPr>
          <p:cNvSpPr txBox="1"/>
          <p:nvPr/>
        </p:nvSpPr>
        <p:spPr>
          <a:xfrm>
            <a:off x="7751928" y="5608491"/>
            <a:ext cx="302069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16. Use Case Diagram</a:t>
            </a:r>
            <a:endParaRPr lang="en-ID" sz="180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94748-8D1A-4083-9C78-D9077C4FAFA3}"/>
              </a:ext>
            </a:extLst>
          </p:cNvPr>
          <p:cNvSpPr txBox="1"/>
          <p:nvPr/>
        </p:nvSpPr>
        <p:spPr>
          <a:xfrm>
            <a:off x="622623" y="937321"/>
            <a:ext cx="1096432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dirty="0"/>
              <a:t>This system design stage is carried out after completing the problem identification and system analysis stage. The design includes </a:t>
            </a:r>
            <a:r>
              <a:rPr lang="en-ID" b="1" dirty="0"/>
              <a:t>Unified Modelling Language (UML)</a:t>
            </a:r>
            <a:r>
              <a:rPr lang="en-ID" dirty="0"/>
              <a:t> diagram, and interface design: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B54B-06E7-4905-B7A9-2D23B9A8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228" y="1869742"/>
            <a:ext cx="4672850" cy="468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89A9A-93D4-4B4F-8B86-77904E633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78" y="2299649"/>
            <a:ext cx="5807620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0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522D2-4C8E-4479-B038-06D8F755C9C2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0C62E-F01D-4B82-A572-D4B79D906D54}"/>
              </a:ext>
            </a:extLst>
          </p:cNvPr>
          <p:cNvSpPr txBox="1"/>
          <p:nvPr/>
        </p:nvSpPr>
        <p:spPr>
          <a:xfrm>
            <a:off x="4621628" y="6127183"/>
            <a:ext cx="2972229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17. Sequence diagram</a:t>
            </a:r>
            <a:endParaRPr lang="en-ID" sz="180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72BCA-5F9C-4D29-A1AC-70C60A97ACC5}"/>
              </a:ext>
            </a:extLst>
          </p:cNvPr>
          <p:cNvSpPr txBox="1"/>
          <p:nvPr/>
        </p:nvSpPr>
        <p:spPr>
          <a:xfrm>
            <a:off x="622623" y="937321"/>
            <a:ext cx="1096432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/>
              <a:t>Sequence diagrams </a:t>
            </a:r>
            <a:r>
              <a:rPr lang="en-US" sz="2000" dirty="0"/>
              <a:t>are commonly used to describe a scenario or series of steps performed in response to an event to produce a specific output.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A6BF0-0763-4FAF-9318-4E198577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091" y="1952201"/>
            <a:ext cx="7656198" cy="40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9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862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III. Analysis and Methodology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9BB51-5CCC-413D-9343-2F5ADF72EF55}"/>
              </a:ext>
            </a:extLst>
          </p:cNvPr>
          <p:cNvSpPr txBox="1"/>
          <p:nvPr/>
        </p:nvSpPr>
        <p:spPr>
          <a:xfrm>
            <a:off x="4697814" y="1155854"/>
            <a:ext cx="350449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ID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ERD user interface design</a:t>
            </a:r>
            <a:endParaRPr lang="en-ID" sz="18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AAC4A-0B43-4CA7-9FA8-0F0D8A28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31" y="1619251"/>
            <a:ext cx="9015137" cy="46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8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9BB51-5CCC-413D-9343-2F5ADF72EF55}"/>
              </a:ext>
            </a:extLst>
          </p:cNvPr>
          <p:cNvSpPr txBox="1"/>
          <p:nvPr/>
        </p:nvSpPr>
        <p:spPr>
          <a:xfrm>
            <a:off x="2105667" y="938539"/>
            <a:ext cx="8622584" cy="5046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/>
                <a:ea typeface="Times New Roman" panose="02020603050405020304" pitchFamily="18" charset="0"/>
                <a:cs typeface="Times New Roman"/>
              </a:rPr>
              <a:t>Setup entaniya camera position at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inside laboratory </a:t>
            </a:r>
            <a:r>
              <a:rPr lang="en-US" sz="2000" b="1" dirty="0">
                <a:latin typeface="Times New Roman"/>
                <a:ea typeface="Times New Roman" panose="02020603050405020304" pitchFamily="18" charset="0"/>
                <a:cs typeface="Times New Roman"/>
              </a:rPr>
              <a:t>environment area 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1618307" y="5385526"/>
            <a:ext cx="408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18. 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the right of the camera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91248-3410-4B65-9845-F804CF329428}"/>
              </a:ext>
            </a:extLst>
          </p:cNvPr>
          <p:cNvSpPr txBox="1"/>
          <p:nvPr/>
        </p:nvSpPr>
        <p:spPr>
          <a:xfrm>
            <a:off x="6773483" y="5385526"/>
            <a:ext cx="395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19.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From the left of the camera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D44DB-7D78-4A07-AABB-6FFA29F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15" y="1715472"/>
            <a:ext cx="4237797" cy="3675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C6DB5E-C2A3-461E-B368-028360F01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937" y="1715472"/>
            <a:ext cx="4664112" cy="367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BEE690-0993-4813-B2F9-36B481DEC11E}"/>
              </a:ext>
            </a:extLst>
          </p:cNvPr>
          <p:cNvSpPr txBox="1"/>
          <p:nvPr/>
        </p:nvSpPr>
        <p:spPr>
          <a:xfrm>
            <a:off x="627753" y="5868615"/>
            <a:ext cx="43259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Where:</a:t>
            </a:r>
          </a:p>
          <a:p>
            <a:r>
              <a:rPr lang="en-ID" sz="1600" dirty="0">
                <a:latin typeface="Times New Roman" panose="02020603050405020304" pitchFamily="18" charset="0"/>
              </a:rPr>
              <a:t>     - Using entaniya camera (fisheye)</a:t>
            </a:r>
          </a:p>
          <a:p>
            <a:r>
              <a:rPr lang="en-ID" sz="1600" dirty="0">
                <a:latin typeface="Times New Roman" panose="02020603050405020304" pitchFamily="18" charset="0"/>
              </a:rPr>
              <a:t>     - </a:t>
            </a:r>
            <a:r>
              <a:rPr lang="en-ID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Height = 1.7 meters</a:t>
            </a:r>
            <a:endParaRPr lang="en-ID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18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1740464" y="5423730"/>
            <a:ext cx="408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20. 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the right of the camera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91248-3410-4B65-9845-F804CF329428}"/>
              </a:ext>
            </a:extLst>
          </p:cNvPr>
          <p:cNvSpPr txBox="1"/>
          <p:nvPr/>
        </p:nvSpPr>
        <p:spPr>
          <a:xfrm>
            <a:off x="6933848" y="5423730"/>
            <a:ext cx="395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21.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From the left of the camera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932AE-320D-4429-AFA2-D1DE51BB809C}"/>
              </a:ext>
            </a:extLst>
          </p:cNvPr>
          <p:cNvSpPr txBox="1"/>
          <p:nvPr/>
        </p:nvSpPr>
        <p:spPr>
          <a:xfrm>
            <a:off x="627753" y="5868615"/>
            <a:ext cx="43259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Where:</a:t>
            </a:r>
          </a:p>
          <a:p>
            <a:r>
              <a:rPr lang="en-ID" sz="1600" dirty="0">
                <a:latin typeface="Times New Roman" panose="02020603050405020304" pitchFamily="18" charset="0"/>
              </a:rPr>
              <a:t>     - Using entaniya camera (fisheye)</a:t>
            </a:r>
          </a:p>
          <a:p>
            <a:r>
              <a:rPr lang="en-ID" sz="1600" dirty="0">
                <a:latin typeface="Times New Roman" panose="02020603050405020304" pitchFamily="18" charset="0"/>
              </a:rPr>
              <a:t>     - </a:t>
            </a:r>
            <a:r>
              <a:rPr lang="en-ID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Height = 1.7 meters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CECE1-F92C-4AF1-B160-D580E0D15778}"/>
              </a:ext>
            </a:extLst>
          </p:cNvPr>
          <p:cNvSpPr txBox="1"/>
          <p:nvPr/>
        </p:nvSpPr>
        <p:spPr>
          <a:xfrm>
            <a:off x="2152704" y="957353"/>
            <a:ext cx="9017695" cy="5046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/>
                <a:ea typeface="Times New Roman" panose="02020603050405020304" pitchFamily="18" charset="0"/>
                <a:cs typeface="Times New Roman"/>
              </a:rPr>
              <a:t>Setup entaniya camera position at 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outside laboratory </a:t>
            </a:r>
            <a:r>
              <a:rPr lang="en-US" sz="2000" b="1" dirty="0">
                <a:latin typeface="Times New Roman"/>
                <a:ea typeface="Times New Roman" panose="02020603050405020304" pitchFamily="18" charset="0"/>
                <a:cs typeface="Times New Roman"/>
              </a:rPr>
              <a:t>environment area </a:t>
            </a:r>
            <a:endParaRPr lang="en-ID" sz="2000" b="1" dirty="0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F6552-140C-4816-AD64-D3BFDFF6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21" y="1768492"/>
            <a:ext cx="4937251" cy="3494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1ACB35-69DE-4E93-872C-A9F8FE4F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47" y="1697319"/>
            <a:ext cx="5307412" cy="363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Outline </a:t>
            </a:r>
            <a:endParaRPr lang="en-ID" sz="2800" dirty="0"/>
          </a:p>
        </p:txBody>
      </p:sp>
      <p:grpSp>
        <p:nvGrpSpPr>
          <p:cNvPr id="8" name="Google Shape;52;p7">
            <a:extLst>
              <a:ext uri="{FF2B5EF4-FFF2-40B4-BE49-F238E27FC236}">
                <a16:creationId xmlns:a16="http://schemas.microsoft.com/office/drawing/2014/main" id="{C494F5BB-4C72-428D-9FE2-004BBC837C3C}"/>
              </a:ext>
            </a:extLst>
          </p:cNvPr>
          <p:cNvGrpSpPr/>
          <p:nvPr/>
        </p:nvGrpSpPr>
        <p:grpSpPr>
          <a:xfrm>
            <a:off x="1498135" y="1103586"/>
            <a:ext cx="7668946" cy="4650828"/>
            <a:chOff x="2261527" y="1103586"/>
            <a:chExt cx="7668946" cy="4650828"/>
          </a:xfrm>
        </p:grpSpPr>
        <p:sp>
          <p:nvSpPr>
            <p:cNvPr id="9" name="Google Shape;53;p7">
              <a:extLst>
                <a:ext uri="{FF2B5EF4-FFF2-40B4-BE49-F238E27FC236}">
                  <a16:creationId xmlns:a16="http://schemas.microsoft.com/office/drawing/2014/main" id="{1E128C9C-99C0-4904-803A-28F70EEA5777}"/>
                </a:ext>
              </a:extLst>
            </p:cNvPr>
            <p:cNvSpPr/>
            <p:nvPr/>
          </p:nvSpPr>
          <p:spPr>
            <a:xfrm>
              <a:off x="2261527" y="2508074"/>
              <a:ext cx="1576971" cy="32278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4"/>
                  </a:moveTo>
                  <a:lnTo>
                    <a:pt x="21600" y="11938"/>
                  </a:lnTo>
                  <a:cubicBezTo>
                    <a:pt x="21600" y="12004"/>
                    <a:pt x="21533" y="12086"/>
                    <a:pt x="21397" y="12119"/>
                  </a:cubicBezTo>
                  <a:lnTo>
                    <a:pt x="11002" y="15054"/>
                  </a:lnTo>
                  <a:cubicBezTo>
                    <a:pt x="10969" y="15071"/>
                    <a:pt x="10935" y="15071"/>
                    <a:pt x="10901" y="15071"/>
                  </a:cubicBezTo>
                  <a:lnTo>
                    <a:pt x="10901" y="20396"/>
                  </a:lnTo>
                  <a:lnTo>
                    <a:pt x="11880" y="20677"/>
                  </a:lnTo>
                  <a:lnTo>
                    <a:pt x="11880" y="21287"/>
                  </a:lnTo>
                  <a:lnTo>
                    <a:pt x="10800" y="21600"/>
                  </a:lnTo>
                  <a:lnTo>
                    <a:pt x="9720" y="21287"/>
                  </a:lnTo>
                  <a:lnTo>
                    <a:pt x="9720" y="20677"/>
                  </a:lnTo>
                  <a:lnTo>
                    <a:pt x="10699" y="20396"/>
                  </a:lnTo>
                  <a:lnTo>
                    <a:pt x="10699" y="15071"/>
                  </a:lnTo>
                  <a:cubicBezTo>
                    <a:pt x="10665" y="15071"/>
                    <a:pt x="10631" y="15054"/>
                    <a:pt x="10597" y="15054"/>
                  </a:cubicBezTo>
                  <a:lnTo>
                    <a:pt x="202" y="12119"/>
                  </a:lnTo>
                  <a:cubicBezTo>
                    <a:pt x="67" y="12086"/>
                    <a:pt x="0" y="12020"/>
                    <a:pt x="0" y="11938"/>
                  </a:cubicBezTo>
                  <a:lnTo>
                    <a:pt x="0" y="6068"/>
                  </a:lnTo>
                  <a:cubicBezTo>
                    <a:pt x="0" y="6002"/>
                    <a:pt x="67" y="5919"/>
                    <a:pt x="202" y="5886"/>
                  </a:cubicBezTo>
                  <a:lnTo>
                    <a:pt x="10597" y="2951"/>
                  </a:lnTo>
                  <a:cubicBezTo>
                    <a:pt x="10732" y="2918"/>
                    <a:pt x="10868" y="2918"/>
                    <a:pt x="11002" y="2951"/>
                  </a:cubicBezTo>
                  <a:lnTo>
                    <a:pt x="19204" y="5210"/>
                  </a:lnTo>
                  <a:cubicBezTo>
                    <a:pt x="19406" y="5260"/>
                    <a:pt x="19474" y="5392"/>
                    <a:pt x="19372" y="5491"/>
                  </a:cubicBezTo>
                  <a:cubicBezTo>
                    <a:pt x="19271" y="5590"/>
                    <a:pt x="19001" y="5623"/>
                    <a:pt x="18799" y="5573"/>
                  </a:cubicBezTo>
                  <a:lnTo>
                    <a:pt x="10800" y="3364"/>
                  </a:lnTo>
                  <a:lnTo>
                    <a:pt x="810" y="6183"/>
                  </a:lnTo>
                  <a:lnTo>
                    <a:pt x="810" y="11806"/>
                  </a:lnTo>
                  <a:lnTo>
                    <a:pt x="10800" y="14625"/>
                  </a:lnTo>
                  <a:lnTo>
                    <a:pt x="20790" y="11806"/>
                  </a:lnTo>
                  <a:lnTo>
                    <a:pt x="20790" y="198"/>
                  </a:lnTo>
                  <a:cubicBezTo>
                    <a:pt x="20790" y="82"/>
                    <a:pt x="20993" y="0"/>
                    <a:pt x="21195" y="0"/>
                  </a:cubicBezTo>
                  <a:cubicBezTo>
                    <a:pt x="21397" y="0"/>
                    <a:pt x="21600" y="99"/>
                    <a:pt x="21600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4;p7">
              <a:extLst>
                <a:ext uri="{FF2B5EF4-FFF2-40B4-BE49-F238E27FC236}">
                  <a16:creationId xmlns:a16="http://schemas.microsoft.com/office/drawing/2014/main" id="{3C4BF3CB-DAA3-4124-923D-70B7CAC3BBE4}"/>
                </a:ext>
              </a:extLst>
            </p:cNvPr>
            <p:cNvSpPr/>
            <p:nvPr/>
          </p:nvSpPr>
          <p:spPr>
            <a:xfrm>
              <a:off x="5464747" y="2508076"/>
              <a:ext cx="1430331" cy="3227862"/>
            </a:xfrm>
            <a:custGeom>
              <a:avLst/>
              <a:gdLst/>
              <a:ahLst/>
              <a:cxnLst/>
              <a:rect l="l" t="t" r="r" b="b"/>
              <a:pathLst>
                <a:path w="21507" h="21600" extrusionOk="0">
                  <a:moveTo>
                    <a:pt x="51" y="5936"/>
                  </a:moveTo>
                  <a:cubicBezTo>
                    <a:pt x="-60" y="5837"/>
                    <a:pt x="14" y="5722"/>
                    <a:pt x="236" y="5656"/>
                  </a:cubicBezTo>
                  <a:lnTo>
                    <a:pt x="9906" y="3182"/>
                  </a:lnTo>
                  <a:cubicBezTo>
                    <a:pt x="10055" y="3149"/>
                    <a:pt x="10240" y="3149"/>
                    <a:pt x="10351" y="3182"/>
                  </a:cubicBezTo>
                  <a:lnTo>
                    <a:pt x="20021" y="5656"/>
                  </a:lnTo>
                  <a:cubicBezTo>
                    <a:pt x="20243" y="5705"/>
                    <a:pt x="20317" y="5837"/>
                    <a:pt x="20206" y="5936"/>
                  </a:cubicBezTo>
                  <a:cubicBezTo>
                    <a:pt x="20132" y="6002"/>
                    <a:pt x="19984" y="6035"/>
                    <a:pt x="19799" y="6035"/>
                  </a:cubicBezTo>
                  <a:cubicBezTo>
                    <a:pt x="19725" y="6035"/>
                    <a:pt x="19650" y="6018"/>
                    <a:pt x="19576" y="6002"/>
                  </a:cubicBezTo>
                  <a:lnTo>
                    <a:pt x="10166" y="3578"/>
                  </a:lnTo>
                  <a:lnTo>
                    <a:pt x="755" y="6002"/>
                  </a:lnTo>
                  <a:cubicBezTo>
                    <a:pt x="459" y="6068"/>
                    <a:pt x="199" y="6035"/>
                    <a:pt x="51" y="5936"/>
                  </a:cubicBezTo>
                  <a:close/>
                  <a:moveTo>
                    <a:pt x="21058" y="0"/>
                  </a:moveTo>
                  <a:cubicBezTo>
                    <a:pt x="20799" y="0"/>
                    <a:pt x="20614" y="99"/>
                    <a:pt x="20614" y="198"/>
                  </a:cubicBezTo>
                  <a:lnTo>
                    <a:pt x="20614" y="11806"/>
                  </a:lnTo>
                  <a:lnTo>
                    <a:pt x="9647" y="14625"/>
                  </a:lnTo>
                  <a:lnTo>
                    <a:pt x="681" y="12317"/>
                  </a:lnTo>
                  <a:cubicBezTo>
                    <a:pt x="459" y="12267"/>
                    <a:pt x="199" y="12300"/>
                    <a:pt x="51" y="12399"/>
                  </a:cubicBezTo>
                  <a:cubicBezTo>
                    <a:pt x="-60" y="12498"/>
                    <a:pt x="14" y="12614"/>
                    <a:pt x="236" y="12680"/>
                  </a:cubicBezTo>
                  <a:lnTo>
                    <a:pt x="9388" y="15038"/>
                  </a:lnTo>
                  <a:lnTo>
                    <a:pt x="9388" y="20396"/>
                  </a:lnTo>
                  <a:lnTo>
                    <a:pt x="8313" y="20677"/>
                  </a:lnTo>
                  <a:lnTo>
                    <a:pt x="8313" y="21287"/>
                  </a:lnTo>
                  <a:lnTo>
                    <a:pt x="9499" y="21600"/>
                  </a:lnTo>
                  <a:lnTo>
                    <a:pt x="10684" y="21287"/>
                  </a:lnTo>
                  <a:lnTo>
                    <a:pt x="10684" y="20677"/>
                  </a:lnTo>
                  <a:lnTo>
                    <a:pt x="9610" y="20396"/>
                  </a:lnTo>
                  <a:lnTo>
                    <a:pt x="9610" y="15087"/>
                  </a:lnTo>
                  <a:cubicBezTo>
                    <a:pt x="9610" y="15087"/>
                    <a:pt x="9647" y="15087"/>
                    <a:pt x="9647" y="15087"/>
                  </a:cubicBezTo>
                  <a:cubicBezTo>
                    <a:pt x="9721" y="15087"/>
                    <a:pt x="9795" y="15071"/>
                    <a:pt x="9869" y="15054"/>
                  </a:cubicBezTo>
                  <a:lnTo>
                    <a:pt x="21281" y="12119"/>
                  </a:lnTo>
                  <a:cubicBezTo>
                    <a:pt x="21429" y="12086"/>
                    <a:pt x="21503" y="12020"/>
                    <a:pt x="21503" y="11938"/>
                  </a:cubicBezTo>
                  <a:lnTo>
                    <a:pt x="21503" y="214"/>
                  </a:lnTo>
                  <a:cubicBezTo>
                    <a:pt x="21540" y="82"/>
                    <a:pt x="21318" y="0"/>
                    <a:pt x="21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5;p7">
              <a:extLst>
                <a:ext uri="{FF2B5EF4-FFF2-40B4-BE49-F238E27FC236}">
                  <a16:creationId xmlns:a16="http://schemas.microsoft.com/office/drawing/2014/main" id="{28AC06EA-6466-40A0-859B-F3DB118764BE}"/>
                </a:ext>
              </a:extLst>
            </p:cNvPr>
            <p:cNvSpPr/>
            <p:nvPr/>
          </p:nvSpPr>
          <p:spPr>
            <a:xfrm>
              <a:off x="3912416" y="1103588"/>
              <a:ext cx="1479821" cy="3227862"/>
            </a:xfrm>
            <a:custGeom>
              <a:avLst/>
              <a:gdLst/>
              <a:ahLst/>
              <a:cxnLst/>
              <a:rect l="l" t="t" r="r" b="b"/>
              <a:pathLst>
                <a:path w="21513" h="21600" extrusionOk="0">
                  <a:moveTo>
                    <a:pt x="19536" y="15813"/>
                  </a:moveTo>
                  <a:cubicBezTo>
                    <a:pt x="19643" y="15911"/>
                    <a:pt x="19572" y="16027"/>
                    <a:pt x="19357" y="16093"/>
                  </a:cubicBezTo>
                  <a:lnTo>
                    <a:pt x="10008" y="18566"/>
                  </a:lnTo>
                  <a:cubicBezTo>
                    <a:pt x="9936" y="18583"/>
                    <a:pt x="9864" y="18599"/>
                    <a:pt x="9793" y="18599"/>
                  </a:cubicBezTo>
                  <a:cubicBezTo>
                    <a:pt x="9721" y="18599"/>
                    <a:pt x="9649" y="18583"/>
                    <a:pt x="9578" y="18566"/>
                  </a:cubicBezTo>
                  <a:lnTo>
                    <a:pt x="229" y="16093"/>
                  </a:lnTo>
                  <a:cubicBezTo>
                    <a:pt x="14" y="16043"/>
                    <a:pt x="-58" y="15911"/>
                    <a:pt x="49" y="15813"/>
                  </a:cubicBezTo>
                  <a:cubicBezTo>
                    <a:pt x="157" y="15714"/>
                    <a:pt x="443" y="15681"/>
                    <a:pt x="658" y="15730"/>
                  </a:cubicBezTo>
                  <a:lnTo>
                    <a:pt x="9757" y="18154"/>
                  </a:lnTo>
                  <a:lnTo>
                    <a:pt x="18855" y="15730"/>
                  </a:lnTo>
                  <a:cubicBezTo>
                    <a:pt x="19142" y="15681"/>
                    <a:pt x="19429" y="15714"/>
                    <a:pt x="19536" y="15813"/>
                  </a:cubicBezTo>
                  <a:close/>
                  <a:moveTo>
                    <a:pt x="21291" y="9481"/>
                  </a:moveTo>
                  <a:lnTo>
                    <a:pt x="10258" y="6546"/>
                  </a:lnTo>
                  <a:cubicBezTo>
                    <a:pt x="10151" y="6513"/>
                    <a:pt x="10008" y="6513"/>
                    <a:pt x="9900" y="6529"/>
                  </a:cubicBezTo>
                  <a:lnTo>
                    <a:pt x="9900" y="1204"/>
                  </a:lnTo>
                  <a:lnTo>
                    <a:pt x="10939" y="923"/>
                  </a:lnTo>
                  <a:lnTo>
                    <a:pt x="10939" y="313"/>
                  </a:lnTo>
                  <a:lnTo>
                    <a:pt x="9793" y="0"/>
                  </a:lnTo>
                  <a:lnTo>
                    <a:pt x="8646" y="313"/>
                  </a:lnTo>
                  <a:lnTo>
                    <a:pt x="8646" y="923"/>
                  </a:lnTo>
                  <a:lnTo>
                    <a:pt x="9685" y="1204"/>
                  </a:lnTo>
                  <a:lnTo>
                    <a:pt x="9685" y="6579"/>
                  </a:lnTo>
                  <a:lnTo>
                    <a:pt x="623" y="8821"/>
                  </a:lnTo>
                  <a:cubicBezTo>
                    <a:pt x="408" y="8871"/>
                    <a:pt x="336" y="9003"/>
                    <a:pt x="444" y="9102"/>
                  </a:cubicBezTo>
                  <a:cubicBezTo>
                    <a:pt x="551" y="9201"/>
                    <a:pt x="838" y="9234"/>
                    <a:pt x="1052" y="9184"/>
                  </a:cubicBezTo>
                  <a:lnTo>
                    <a:pt x="10043" y="6975"/>
                  </a:lnTo>
                  <a:lnTo>
                    <a:pt x="20646" y="9794"/>
                  </a:lnTo>
                  <a:lnTo>
                    <a:pt x="20646" y="21402"/>
                  </a:lnTo>
                  <a:cubicBezTo>
                    <a:pt x="20646" y="21518"/>
                    <a:pt x="20861" y="21600"/>
                    <a:pt x="21076" y="21600"/>
                  </a:cubicBezTo>
                  <a:cubicBezTo>
                    <a:pt x="21291" y="21600"/>
                    <a:pt x="21506" y="21501"/>
                    <a:pt x="21506" y="21402"/>
                  </a:cubicBezTo>
                  <a:lnTo>
                    <a:pt x="21506" y="9679"/>
                  </a:lnTo>
                  <a:cubicBezTo>
                    <a:pt x="21542" y="9596"/>
                    <a:pt x="21435" y="9530"/>
                    <a:pt x="21291" y="94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6;p7">
              <a:extLst>
                <a:ext uri="{FF2B5EF4-FFF2-40B4-BE49-F238E27FC236}">
                  <a16:creationId xmlns:a16="http://schemas.microsoft.com/office/drawing/2014/main" id="{AEED472D-51AA-4730-AEFF-7F012ACD07FB}"/>
                </a:ext>
              </a:extLst>
            </p:cNvPr>
            <p:cNvSpPr/>
            <p:nvPr/>
          </p:nvSpPr>
          <p:spPr>
            <a:xfrm>
              <a:off x="6943155" y="1103586"/>
              <a:ext cx="1457165" cy="3225398"/>
            </a:xfrm>
            <a:custGeom>
              <a:avLst/>
              <a:gdLst/>
              <a:ahLst/>
              <a:cxnLst/>
              <a:rect l="l" t="t" r="r" b="b"/>
              <a:pathLst>
                <a:path w="21541" h="21600" extrusionOk="0">
                  <a:moveTo>
                    <a:pt x="19865" y="15825"/>
                  </a:moveTo>
                  <a:cubicBezTo>
                    <a:pt x="19975" y="15924"/>
                    <a:pt x="19902" y="16039"/>
                    <a:pt x="19683" y="16105"/>
                  </a:cubicBezTo>
                  <a:lnTo>
                    <a:pt x="10176" y="18580"/>
                  </a:lnTo>
                  <a:cubicBezTo>
                    <a:pt x="10104" y="18597"/>
                    <a:pt x="10031" y="18613"/>
                    <a:pt x="9958" y="18613"/>
                  </a:cubicBezTo>
                  <a:cubicBezTo>
                    <a:pt x="9885" y="18613"/>
                    <a:pt x="9812" y="18597"/>
                    <a:pt x="9739" y="18580"/>
                  </a:cubicBezTo>
                  <a:lnTo>
                    <a:pt x="232" y="16105"/>
                  </a:lnTo>
                  <a:cubicBezTo>
                    <a:pt x="14" y="16056"/>
                    <a:pt x="-59" y="15924"/>
                    <a:pt x="50" y="15825"/>
                  </a:cubicBezTo>
                  <a:cubicBezTo>
                    <a:pt x="160" y="15726"/>
                    <a:pt x="451" y="15693"/>
                    <a:pt x="669" y="15742"/>
                  </a:cubicBezTo>
                  <a:lnTo>
                    <a:pt x="9921" y="18168"/>
                  </a:lnTo>
                  <a:lnTo>
                    <a:pt x="19173" y="15742"/>
                  </a:lnTo>
                  <a:cubicBezTo>
                    <a:pt x="19465" y="15693"/>
                    <a:pt x="19756" y="15726"/>
                    <a:pt x="19865" y="15825"/>
                  </a:cubicBezTo>
                  <a:close/>
                  <a:moveTo>
                    <a:pt x="21286" y="9488"/>
                  </a:moveTo>
                  <a:lnTo>
                    <a:pt x="10104" y="6551"/>
                  </a:lnTo>
                  <a:lnTo>
                    <a:pt x="10104" y="1205"/>
                  </a:lnTo>
                  <a:lnTo>
                    <a:pt x="11160" y="924"/>
                  </a:lnTo>
                  <a:lnTo>
                    <a:pt x="11160" y="314"/>
                  </a:lnTo>
                  <a:lnTo>
                    <a:pt x="9994" y="0"/>
                  </a:lnTo>
                  <a:lnTo>
                    <a:pt x="8829" y="314"/>
                  </a:lnTo>
                  <a:lnTo>
                    <a:pt x="8829" y="924"/>
                  </a:lnTo>
                  <a:lnTo>
                    <a:pt x="9885" y="1205"/>
                  </a:lnTo>
                  <a:lnTo>
                    <a:pt x="9885" y="6518"/>
                  </a:lnTo>
                  <a:cubicBezTo>
                    <a:pt x="9812" y="6518"/>
                    <a:pt x="9739" y="6518"/>
                    <a:pt x="9666" y="6534"/>
                  </a:cubicBezTo>
                  <a:lnTo>
                    <a:pt x="305" y="8812"/>
                  </a:lnTo>
                  <a:cubicBezTo>
                    <a:pt x="87" y="8861"/>
                    <a:pt x="14" y="8993"/>
                    <a:pt x="123" y="9092"/>
                  </a:cubicBezTo>
                  <a:cubicBezTo>
                    <a:pt x="232" y="9191"/>
                    <a:pt x="524" y="9224"/>
                    <a:pt x="742" y="9175"/>
                  </a:cubicBezTo>
                  <a:lnTo>
                    <a:pt x="9885" y="6963"/>
                  </a:lnTo>
                  <a:lnTo>
                    <a:pt x="20667" y="9785"/>
                  </a:lnTo>
                  <a:lnTo>
                    <a:pt x="20667" y="21402"/>
                  </a:lnTo>
                  <a:cubicBezTo>
                    <a:pt x="20667" y="21517"/>
                    <a:pt x="20885" y="21600"/>
                    <a:pt x="21104" y="21600"/>
                  </a:cubicBezTo>
                  <a:cubicBezTo>
                    <a:pt x="21359" y="21600"/>
                    <a:pt x="21541" y="21501"/>
                    <a:pt x="21541" y="21402"/>
                  </a:cubicBezTo>
                  <a:lnTo>
                    <a:pt x="21541" y="9670"/>
                  </a:lnTo>
                  <a:cubicBezTo>
                    <a:pt x="21541" y="9604"/>
                    <a:pt x="21432" y="9538"/>
                    <a:pt x="21286" y="94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7;p7">
              <a:extLst>
                <a:ext uri="{FF2B5EF4-FFF2-40B4-BE49-F238E27FC236}">
                  <a16:creationId xmlns:a16="http://schemas.microsoft.com/office/drawing/2014/main" id="{EB1D42A5-DD48-4F34-A179-060CAE8F1CD2}"/>
                </a:ext>
              </a:extLst>
            </p:cNvPr>
            <p:cNvSpPr/>
            <p:nvPr/>
          </p:nvSpPr>
          <p:spPr>
            <a:xfrm>
              <a:off x="8495484" y="3025517"/>
              <a:ext cx="1434989" cy="2728897"/>
            </a:xfrm>
            <a:custGeom>
              <a:avLst/>
              <a:gdLst/>
              <a:ahLst/>
              <a:cxnLst/>
              <a:rect l="l" t="t" r="r" b="b"/>
              <a:pathLst>
                <a:path w="21540" h="21590" extrusionOk="0">
                  <a:moveTo>
                    <a:pt x="21540" y="3226"/>
                  </a:moveTo>
                  <a:lnTo>
                    <a:pt x="21540" y="10166"/>
                  </a:lnTo>
                  <a:cubicBezTo>
                    <a:pt x="21540" y="10244"/>
                    <a:pt x="21466" y="10342"/>
                    <a:pt x="21318" y="10381"/>
                  </a:cubicBezTo>
                  <a:lnTo>
                    <a:pt x="9926" y="13851"/>
                  </a:lnTo>
                  <a:cubicBezTo>
                    <a:pt x="9889" y="13870"/>
                    <a:pt x="9815" y="13870"/>
                    <a:pt x="9741" y="13870"/>
                  </a:cubicBezTo>
                  <a:lnTo>
                    <a:pt x="9741" y="20167"/>
                  </a:lnTo>
                  <a:lnTo>
                    <a:pt x="10814" y="20498"/>
                  </a:lnTo>
                  <a:lnTo>
                    <a:pt x="10814" y="21220"/>
                  </a:lnTo>
                  <a:lnTo>
                    <a:pt x="9630" y="21590"/>
                  </a:lnTo>
                  <a:lnTo>
                    <a:pt x="8447" y="21220"/>
                  </a:lnTo>
                  <a:lnTo>
                    <a:pt x="8447" y="20498"/>
                  </a:lnTo>
                  <a:lnTo>
                    <a:pt x="9519" y="20167"/>
                  </a:lnTo>
                  <a:lnTo>
                    <a:pt x="9519" y="13870"/>
                  </a:lnTo>
                  <a:cubicBezTo>
                    <a:pt x="9482" y="13870"/>
                    <a:pt x="9482" y="13870"/>
                    <a:pt x="9445" y="13851"/>
                  </a:cubicBezTo>
                  <a:lnTo>
                    <a:pt x="236" y="11043"/>
                  </a:lnTo>
                  <a:cubicBezTo>
                    <a:pt x="14" y="10985"/>
                    <a:pt x="-60" y="10829"/>
                    <a:pt x="51" y="10712"/>
                  </a:cubicBezTo>
                  <a:cubicBezTo>
                    <a:pt x="162" y="10595"/>
                    <a:pt x="458" y="10556"/>
                    <a:pt x="680" y="10615"/>
                  </a:cubicBezTo>
                  <a:lnTo>
                    <a:pt x="9630" y="13344"/>
                  </a:lnTo>
                  <a:lnTo>
                    <a:pt x="20578" y="10010"/>
                  </a:lnTo>
                  <a:lnTo>
                    <a:pt x="20578" y="3363"/>
                  </a:lnTo>
                  <a:lnTo>
                    <a:pt x="9335" y="497"/>
                  </a:lnTo>
                  <a:lnTo>
                    <a:pt x="717" y="3168"/>
                  </a:lnTo>
                  <a:cubicBezTo>
                    <a:pt x="495" y="3226"/>
                    <a:pt x="236" y="3187"/>
                    <a:pt x="88" y="3090"/>
                  </a:cubicBezTo>
                  <a:cubicBezTo>
                    <a:pt x="-23" y="2973"/>
                    <a:pt x="51" y="2836"/>
                    <a:pt x="236" y="2758"/>
                  </a:cubicBezTo>
                  <a:lnTo>
                    <a:pt x="9076" y="29"/>
                  </a:lnTo>
                  <a:cubicBezTo>
                    <a:pt x="9224" y="-10"/>
                    <a:pt x="9372" y="-10"/>
                    <a:pt x="9519" y="29"/>
                  </a:cubicBezTo>
                  <a:lnTo>
                    <a:pt x="21244" y="3031"/>
                  </a:lnTo>
                  <a:cubicBezTo>
                    <a:pt x="21429" y="3051"/>
                    <a:pt x="21540" y="3129"/>
                    <a:pt x="21540" y="322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58;p7">
            <a:extLst>
              <a:ext uri="{FF2B5EF4-FFF2-40B4-BE49-F238E27FC236}">
                <a16:creationId xmlns:a16="http://schemas.microsoft.com/office/drawing/2014/main" id="{23EDD185-DDEC-4255-A1D2-2804248F17CD}"/>
              </a:ext>
            </a:extLst>
          </p:cNvPr>
          <p:cNvGrpSpPr/>
          <p:nvPr/>
        </p:nvGrpSpPr>
        <p:grpSpPr>
          <a:xfrm>
            <a:off x="2552463" y="4985098"/>
            <a:ext cx="2076382" cy="1136265"/>
            <a:chOff x="332936" y="2689321"/>
            <a:chExt cx="3436990" cy="1136265"/>
          </a:xfrm>
        </p:grpSpPr>
        <p:sp>
          <p:nvSpPr>
            <p:cNvPr id="15" name="Google Shape;59;p7">
              <a:extLst>
                <a:ext uri="{FF2B5EF4-FFF2-40B4-BE49-F238E27FC236}">
                  <a16:creationId xmlns:a16="http://schemas.microsoft.com/office/drawing/2014/main" id="{7F6B69AC-E6DA-4A15-BD1F-63C3940D34C6}"/>
                </a:ext>
              </a:extLst>
            </p:cNvPr>
            <p:cNvSpPr txBox="1"/>
            <p:nvPr/>
          </p:nvSpPr>
          <p:spPr>
            <a:xfrm>
              <a:off x="332936" y="2689321"/>
              <a:ext cx="2926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Chapter I</a:t>
              </a:r>
              <a:endParaRPr dirty="0"/>
            </a:p>
          </p:txBody>
        </p:sp>
        <p:sp>
          <p:nvSpPr>
            <p:cNvPr id="16" name="Google Shape;60;p7">
              <a:extLst>
                <a:ext uri="{FF2B5EF4-FFF2-40B4-BE49-F238E27FC236}">
                  <a16:creationId xmlns:a16="http://schemas.microsoft.com/office/drawing/2014/main" id="{423BB7A7-8F1D-4ECA-9A45-D15FC30140AA}"/>
                </a:ext>
              </a:extLst>
            </p:cNvPr>
            <p:cNvSpPr txBox="1"/>
            <p:nvPr/>
          </p:nvSpPr>
          <p:spPr>
            <a:xfrm>
              <a:off x="332936" y="3086922"/>
              <a:ext cx="343699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dirty="0">
                  <a:latin typeface="Arial (Body)"/>
                  <a:ea typeface="Calibri" panose="020F0502020204030204" pitchFamily="34" charset="0"/>
                </a:rPr>
                <a:t>B</a:t>
              </a:r>
              <a:r>
                <a:rPr lang="en-ID" sz="1400" dirty="0">
                  <a:effectLst/>
                  <a:latin typeface="Arial (Body)"/>
                  <a:ea typeface="Calibri" panose="020F0502020204030204" pitchFamily="34" charset="0"/>
                </a:rPr>
                <a:t>ackground that causes the problem of why this system is needed.</a:t>
              </a:r>
              <a:endParaRPr sz="1400" dirty="0">
                <a:latin typeface="Arial (Body)"/>
              </a:endParaRPr>
            </a:p>
          </p:txBody>
        </p:sp>
      </p:grpSp>
      <p:grpSp>
        <p:nvGrpSpPr>
          <p:cNvPr id="17" name="Google Shape;61;p7">
            <a:extLst>
              <a:ext uri="{FF2B5EF4-FFF2-40B4-BE49-F238E27FC236}">
                <a16:creationId xmlns:a16="http://schemas.microsoft.com/office/drawing/2014/main" id="{A6C1A0B9-12C6-41EB-9DA0-B3F70DDA548C}"/>
              </a:ext>
            </a:extLst>
          </p:cNvPr>
          <p:cNvGrpSpPr/>
          <p:nvPr/>
        </p:nvGrpSpPr>
        <p:grpSpPr>
          <a:xfrm>
            <a:off x="5595810" y="4985098"/>
            <a:ext cx="2398165" cy="1136265"/>
            <a:chOff x="332934" y="2689321"/>
            <a:chExt cx="3969631" cy="1136265"/>
          </a:xfrm>
        </p:grpSpPr>
        <p:sp>
          <p:nvSpPr>
            <p:cNvPr id="18" name="Google Shape;62;p7">
              <a:extLst>
                <a:ext uri="{FF2B5EF4-FFF2-40B4-BE49-F238E27FC236}">
                  <a16:creationId xmlns:a16="http://schemas.microsoft.com/office/drawing/2014/main" id="{42C34C86-77C6-421E-87D7-259215E947C7}"/>
                </a:ext>
              </a:extLst>
            </p:cNvPr>
            <p:cNvSpPr txBox="1"/>
            <p:nvPr/>
          </p:nvSpPr>
          <p:spPr>
            <a:xfrm>
              <a:off x="332936" y="2689321"/>
              <a:ext cx="2926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Chapter III</a:t>
              </a:r>
              <a:endParaRPr dirty="0"/>
            </a:p>
          </p:txBody>
        </p:sp>
        <p:sp>
          <p:nvSpPr>
            <p:cNvPr id="19" name="Google Shape;63;p7">
              <a:extLst>
                <a:ext uri="{FF2B5EF4-FFF2-40B4-BE49-F238E27FC236}">
                  <a16:creationId xmlns:a16="http://schemas.microsoft.com/office/drawing/2014/main" id="{50568AAF-F32F-41D7-B3EE-0BF2C3682BF7}"/>
                </a:ext>
              </a:extLst>
            </p:cNvPr>
            <p:cNvSpPr txBox="1"/>
            <p:nvPr/>
          </p:nvSpPr>
          <p:spPr>
            <a:xfrm>
              <a:off x="332934" y="3086922"/>
              <a:ext cx="3969631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dirty="0">
                  <a:latin typeface="Arial (Body)"/>
                  <a:ea typeface="Calibri" panose="020F0502020204030204" pitchFamily="34" charset="0"/>
                </a:rPr>
                <a:t>M</a:t>
              </a:r>
              <a:r>
                <a:rPr lang="en-ID" sz="1400" dirty="0">
                  <a:effectLst/>
                  <a:latin typeface="Arial (Body)"/>
                  <a:ea typeface="Calibri" panose="020F0502020204030204" pitchFamily="34" charset="0"/>
                </a:rPr>
                <a:t>ethods used in the research description of the materials.</a:t>
              </a:r>
              <a:endParaRPr sz="1400" dirty="0">
                <a:latin typeface="Arial (Body)"/>
              </a:endParaRPr>
            </a:p>
          </p:txBody>
        </p:sp>
      </p:grpSp>
      <p:grpSp>
        <p:nvGrpSpPr>
          <p:cNvPr id="20" name="Google Shape;64;p7">
            <a:extLst>
              <a:ext uri="{FF2B5EF4-FFF2-40B4-BE49-F238E27FC236}">
                <a16:creationId xmlns:a16="http://schemas.microsoft.com/office/drawing/2014/main" id="{3F628944-3E74-407D-B7DC-378447BAF033}"/>
              </a:ext>
            </a:extLst>
          </p:cNvPr>
          <p:cNvGrpSpPr/>
          <p:nvPr/>
        </p:nvGrpSpPr>
        <p:grpSpPr>
          <a:xfrm>
            <a:off x="8639158" y="4985098"/>
            <a:ext cx="2398165" cy="1136265"/>
            <a:chOff x="332934" y="2689321"/>
            <a:chExt cx="3969630" cy="1136265"/>
          </a:xfrm>
        </p:grpSpPr>
        <p:sp>
          <p:nvSpPr>
            <p:cNvPr id="21" name="Google Shape;65;p7">
              <a:extLst>
                <a:ext uri="{FF2B5EF4-FFF2-40B4-BE49-F238E27FC236}">
                  <a16:creationId xmlns:a16="http://schemas.microsoft.com/office/drawing/2014/main" id="{47A998A4-4620-4041-80BC-1570B1C35324}"/>
                </a:ext>
              </a:extLst>
            </p:cNvPr>
            <p:cNvSpPr txBox="1"/>
            <p:nvPr/>
          </p:nvSpPr>
          <p:spPr>
            <a:xfrm>
              <a:off x="332936" y="2689321"/>
              <a:ext cx="2926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Chapter V</a:t>
              </a:r>
              <a:endParaRPr dirty="0"/>
            </a:p>
          </p:txBody>
        </p:sp>
        <p:sp>
          <p:nvSpPr>
            <p:cNvPr id="22" name="Google Shape;66;p7">
              <a:extLst>
                <a:ext uri="{FF2B5EF4-FFF2-40B4-BE49-F238E27FC236}">
                  <a16:creationId xmlns:a16="http://schemas.microsoft.com/office/drawing/2014/main" id="{0BDB3374-0040-4063-BCEB-67523447760F}"/>
                </a:ext>
              </a:extLst>
            </p:cNvPr>
            <p:cNvSpPr txBox="1"/>
            <p:nvPr/>
          </p:nvSpPr>
          <p:spPr>
            <a:xfrm>
              <a:off x="332934" y="3086922"/>
              <a:ext cx="396963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dirty="0">
                  <a:effectLst/>
                  <a:latin typeface="Arial (Body)"/>
                  <a:ea typeface="Calibri" panose="020F0502020204030204" pitchFamily="34" charset="0"/>
                </a:rPr>
                <a:t>Contains a summary of the conclusions of the research results.</a:t>
              </a:r>
              <a:endParaRPr sz="1400" dirty="0">
                <a:latin typeface="Arial (Body)"/>
              </a:endParaRPr>
            </a:p>
          </p:txBody>
        </p:sp>
      </p:grpSp>
      <p:grpSp>
        <p:nvGrpSpPr>
          <p:cNvPr id="23" name="Google Shape;67;p7">
            <a:extLst>
              <a:ext uri="{FF2B5EF4-FFF2-40B4-BE49-F238E27FC236}">
                <a16:creationId xmlns:a16="http://schemas.microsoft.com/office/drawing/2014/main" id="{1F5668E1-DC03-4E89-B8B4-11B295769625}"/>
              </a:ext>
            </a:extLst>
          </p:cNvPr>
          <p:cNvGrpSpPr/>
          <p:nvPr/>
        </p:nvGrpSpPr>
        <p:grpSpPr>
          <a:xfrm>
            <a:off x="4074136" y="944943"/>
            <a:ext cx="2241697" cy="1136265"/>
            <a:chOff x="332934" y="2689321"/>
            <a:chExt cx="3710632" cy="1136265"/>
          </a:xfrm>
        </p:grpSpPr>
        <p:sp>
          <p:nvSpPr>
            <p:cNvPr id="24" name="Google Shape;68;p7">
              <a:extLst>
                <a:ext uri="{FF2B5EF4-FFF2-40B4-BE49-F238E27FC236}">
                  <a16:creationId xmlns:a16="http://schemas.microsoft.com/office/drawing/2014/main" id="{A918F4A6-5A02-4CCD-9F7A-2284E1B37C99}"/>
                </a:ext>
              </a:extLst>
            </p:cNvPr>
            <p:cNvSpPr txBox="1"/>
            <p:nvPr/>
          </p:nvSpPr>
          <p:spPr>
            <a:xfrm>
              <a:off x="332936" y="2689321"/>
              <a:ext cx="2926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Chapter II</a:t>
              </a:r>
              <a:endParaRPr dirty="0"/>
            </a:p>
          </p:txBody>
        </p:sp>
        <p:sp>
          <p:nvSpPr>
            <p:cNvPr id="25" name="Google Shape;69;p7">
              <a:extLst>
                <a:ext uri="{FF2B5EF4-FFF2-40B4-BE49-F238E27FC236}">
                  <a16:creationId xmlns:a16="http://schemas.microsoft.com/office/drawing/2014/main" id="{7B9853B1-D97A-4B9E-969F-803D838F323E}"/>
                </a:ext>
              </a:extLst>
            </p:cNvPr>
            <p:cNvSpPr txBox="1"/>
            <p:nvPr/>
          </p:nvSpPr>
          <p:spPr>
            <a:xfrm>
              <a:off x="332934" y="3086922"/>
              <a:ext cx="371063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latin typeface="Arial (Body)"/>
                  <a:ea typeface="Calibri" panose="020F0502020204030204" pitchFamily="34" charset="0"/>
                </a:rPr>
                <a:t>T</a:t>
              </a:r>
              <a:r>
                <a:rPr lang="en-US" sz="1400" dirty="0">
                  <a:effectLst/>
                  <a:latin typeface="Arial (Body)"/>
                  <a:ea typeface="Calibri" panose="020F0502020204030204" pitchFamily="34" charset="0"/>
                </a:rPr>
                <a:t>he theoretical basis and quotes from various sources related to research.</a:t>
              </a:r>
              <a:endParaRPr lang="en-US" sz="1400" dirty="0">
                <a:latin typeface="Arial (Body)"/>
              </a:endParaRPr>
            </a:p>
          </p:txBody>
        </p:sp>
      </p:grpSp>
      <p:grpSp>
        <p:nvGrpSpPr>
          <p:cNvPr id="26" name="Google Shape;70;p7">
            <a:extLst>
              <a:ext uri="{FF2B5EF4-FFF2-40B4-BE49-F238E27FC236}">
                <a16:creationId xmlns:a16="http://schemas.microsoft.com/office/drawing/2014/main" id="{C34DA6BE-DEF5-48D5-B6A5-91DC78F9099B}"/>
              </a:ext>
            </a:extLst>
          </p:cNvPr>
          <p:cNvGrpSpPr/>
          <p:nvPr/>
        </p:nvGrpSpPr>
        <p:grpSpPr>
          <a:xfrm>
            <a:off x="7117485" y="944943"/>
            <a:ext cx="2398164" cy="1136265"/>
            <a:chOff x="332936" y="2689321"/>
            <a:chExt cx="3969629" cy="1136265"/>
          </a:xfrm>
        </p:grpSpPr>
        <p:sp>
          <p:nvSpPr>
            <p:cNvPr id="27" name="Google Shape;71;p7">
              <a:extLst>
                <a:ext uri="{FF2B5EF4-FFF2-40B4-BE49-F238E27FC236}">
                  <a16:creationId xmlns:a16="http://schemas.microsoft.com/office/drawing/2014/main" id="{50984D59-FD8C-4E8B-8DD3-1025E9BB2D9F}"/>
                </a:ext>
              </a:extLst>
            </p:cNvPr>
            <p:cNvSpPr txBox="1"/>
            <p:nvPr/>
          </p:nvSpPr>
          <p:spPr>
            <a:xfrm>
              <a:off x="332936" y="2689321"/>
              <a:ext cx="2926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Chapter IV</a:t>
              </a:r>
              <a:endParaRPr dirty="0"/>
            </a:p>
          </p:txBody>
        </p:sp>
        <p:sp>
          <p:nvSpPr>
            <p:cNvPr id="28" name="Google Shape;72;p7">
              <a:extLst>
                <a:ext uri="{FF2B5EF4-FFF2-40B4-BE49-F238E27FC236}">
                  <a16:creationId xmlns:a16="http://schemas.microsoft.com/office/drawing/2014/main" id="{4E116CB1-7A04-4314-872C-72970531D3B3}"/>
                </a:ext>
              </a:extLst>
            </p:cNvPr>
            <p:cNvSpPr txBox="1"/>
            <p:nvPr/>
          </p:nvSpPr>
          <p:spPr>
            <a:xfrm>
              <a:off x="332936" y="3086922"/>
              <a:ext cx="396962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dirty="0">
                  <a:latin typeface="Arial (Body)"/>
                  <a:ea typeface="Calibri" panose="020F0502020204030204" pitchFamily="34" charset="0"/>
                </a:rPr>
                <a:t>T</a:t>
              </a:r>
              <a:r>
                <a:rPr lang="en-ID" sz="1400" dirty="0">
                  <a:effectLst/>
                  <a:latin typeface="Arial (Body)"/>
                  <a:ea typeface="Calibri" panose="020F0502020204030204" pitchFamily="34" charset="0"/>
                </a:rPr>
                <a:t>he results and discussion a detailed description of the research conducted.</a:t>
              </a:r>
              <a:endParaRPr sz="1400" dirty="0">
                <a:latin typeface="Arial (Body)"/>
              </a:endParaRPr>
            </a:p>
          </p:txBody>
        </p:sp>
      </p:grpSp>
      <p:grpSp>
        <p:nvGrpSpPr>
          <p:cNvPr id="29" name="Google Shape;73;p7" descr="Lightbulb">
            <a:extLst>
              <a:ext uri="{FF2B5EF4-FFF2-40B4-BE49-F238E27FC236}">
                <a16:creationId xmlns:a16="http://schemas.microsoft.com/office/drawing/2014/main" id="{7486BB72-3E0C-4FE8-8D27-1C82D3ECB6FD}"/>
              </a:ext>
            </a:extLst>
          </p:cNvPr>
          <p:cNvGrpSpPr/>
          <p:nvPr/>
        </p:nvGrpSpPr>
        <p:grpSpPr>
          <a:xfrm>
            <a:off x="2040017" y="3437610"/>
            <a:ext cx="495300" cy="800100"/>
            <a:chOff x="2803409" y="3437610"/>
            <a:chExt cx="495300" cy="800100"/>
          </a:xfrm>
        </p:grpSpPr>
        <p:sp>
          <p:nvSpPr>
            <p:cNvPr id="30" name="Google Shape;74;p7">
              <a:extLst>
                <a:ext uri="{FF2B5EF4-FFF2-40B4-BE49-F238E27FC236}">
                  <a16:creationId xmlns:a16="http://schemas.microsoft.com/office/drawing/2014/main" id="{38465213-F5F3-4685-999C-26153093566B}"/>
                </a:ext>
              </a:extLst>
            </p:cNvPr>
            <p:cNvSpPr/>
            <p:nvPr/>
          </p:nvSpPr>
          <p:spPr>
            <a:xfrm>
              <a:off x="2927234" y="3990060"/>
              <a:ext cx="247650" cy="57150"/>
            </a:xfrm>
            <a:custGeom>
              <a:avLst/>
              <a:gdLst/>
              <a:ahLst/>
              <a:cxnLst/>
              <a:rect l="l" t="t" r="r" b="b"/>
              <a:pathLst>
                <a:path w="247650" h="57150" extrusionOk="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5;p7">
              <a:extLst>
                <a:ext uri="{FF2B5EF4-FFF2-40B4-BE49-F238E27FC236}">
                  <a16:creationId xmlns:a16="http://schemas.microsoft.com/office/drawing/2014/main" id="{78D83D95-FD9F-4EDF-9736-44392F1EC6D4}"/>
                </a:ext>
              </a:extLst>
            </p:cNvPr>
            <p:cNvSpPr/>
            <p:nvPr/>
          </p:nvSpPr>
          <p:spPr>
            <a:xfrm>
              <a:off x="2927234" y="4085310"/>
              <a:ext cx="247650" cy="57150"/>
            </a:xfrm>
            <a:custGeom>
              <a:avLst/>
              <a:gdLst/>
              <a:ahLst/>
              <a:cxnLst/>
              <a:rect l="l" t="t" r="r" b="b"/>
              <a:pathLst>
                <a:path w="247650" h="57150" extrusionOk="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6;p7">
              <a:extLst>
                <a:ext uri="{FF2B5EF4-FFF2-40B4-BE49-F238E27FC236}">
                  <a16:creationId xmlns:a16="http://schemas.microsoft.com/office/drawing/2014/main" id="{CE040AB2-9F66-4AF6-9835-64BB026BCBF9}"/>
                </a:ext>
              </a:extLst>
            </p:cNvPr>
            <p:cNvSpPr/>
            <p:nvPr/>
          </p:nvSpPr>
          <p:spPr>
            <a:xfrm>
              <a:off x="2989146" y="4180560"/>
              <a:ext cx="123825" cy="57150"/>
            </a:xfrm>
            <a:custGeom>
              <a:avLst/>
              <a:gdLst/>
              <a:ahLst/>
              <a:cxnLst/>
              <a:rect l="l" t="t" r="r" b="b"/>
              <a:pathLst>
                <a:path w="123825" h="57150" extrusionOk="0">
                  <a:moveTo>
                    <a:pt x="0" y="0"/>
                  </a:moveTo>
                  <a:cubicBezTo>
                    <a:pt x="2857" y="32385"/>
                    <a:pt x="29527" y="57150"/>
                    <a:pt x="61913" y="57150"/>
                  </a:cubicBezTo>
                  <a:cubicBezTo>
                    <a:pt x="94298" y="57150"/>
                    <a:pt x="120968" y="32385"/>
                    <a:pt x="1238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;p7">
              <a:extLst>
                <a:ext uri="{FF2B5EF4-FFF2-40B4-BE49-F238E27FC236}">
                  <a16:creationId xmlns:a16="http://schemas.microsoft.com/office/drawing/2014/main" id="{1A8CE560-EB1C-47B6-9E49-6EB7E02A67C1}"/>
                </a:ext>
              </a:extLst>
            </p:cNvPr>
            <p:cNvSpPr/>
            <p:nvPr/>
          </p:nvSpPr>
          <p:spPr>
            <a:xfrm>
              <a:off x="2803409" y="3437610"/>
              <a:ext cx="495300" cy="514350"/>
            </a:xfrm>
            <a:custGeom>
              <a:avLst/>
              <a:gdLst/>
              <a:ahLst/>
              <a:cxnLst/>
              <a:rect l="l" t="t" r="r" b="b"/>
              <a:pathLst>
                <a:path w="495300" h="514350" extrusionOk="0">
                  <a:moveTo>
                    <a:pt x="247650" y="0"/>
                  </a:moveTo>
                  <a:cubicBezTo>
                    <a:pt x="247650" y="0"/>
                    <a:pt x="247650" y="0"/>
                    <a:pt x="247650" y="0"/>
                  </a:cubicBezTo>
                  <a:cubicBezTo>
                    <a:pt x="247650" y="0"/>
                    <a:pt x="247650" y="0"/>
                    <a:pt x="247650" y="0"/>
                  </a:cubicBezTo>
                  <a:cubicBezTo>
                    <a:pt x="112395" y="952"/>
                    <a:pt x="2857" y="109538"/>
                    <a:pt x="0" y="244793"/>
                  </a:cubicBezTo>
                  <a:lnTo>
                    <a:pt x="0" y="253365"/>
                  </a:lnTo>
                  <a:cubicBezTo>
                    <a:pt x="953" y="282893"/>
                    <a:pt x="6668" y="311468"/>
                    <a:pt x="17145" y="339090"/>
                  </a:cubicBezTo>
                  <a:cubicBezTo>
                    <a:pt x="27622" y="364808"/>
                    <a:pt x="41910" y="388620"/>
                    <a:pt x="60007" y="409575"/>
                  </a:cubicBezTo>
                  <a:cubicBezTo>
                    <a:pt x="82868" y="434340"/>
                    <a:pt x="107632" y="482918"/>
                    <a:pt x="118110" y="503873"/>
                  </a:cubicBezTo>
                  <a:cubicBezTo>
                    <a:pt x="120968" y="510540"/>
                    <a:pt x="127635" y="514350"/>
                    <a:pt x="135255" y="514350"/>
                  </a:cubicBezTo>
                  <a:lnTo>
                    <a:pt x="360045" y="514350"/>
                  </a:lnTo>
                  <a:cubicBezTo>
                    <a:pt x="367665" y="514350"/>
                    <a:pt x="374333" y="510540"/>
                    <a:pt x="377190" y="503873"/>
                  </a:cubicBezTo>
                  <a:cubicBezTo>
                    <a:pt x="387668" y="482918"/>
                    <a:pt x="412433" y="434340"/>
                    <a:pt x="435292" y="409575"/>
                  </a:cubicBezTo>
                  <a:cubicBezTo>
                    <a:pt x="453390" y="388620"/>
                    <a:pt x="468630" y="364808"/>
                    <a:pt x="478155" y="339090"/>
                  </a:cubicBezTo>
                  <a:cubicBezTo>
                    <a:pt x="488633" y="311468"/>
                    <a:pt x="494348" y="282893"/>
                    <a:pt x="495300" y="253365"/>
                  </a:cubicBezTo>
                  <a:lnTo>
                    <a:pt x="495300" y="244793"/>
                  </a:lnTo>
                  <a:cubicBezTo>
                    <a:pt x="492442" y="109538"/>
                    <a:pt x="382905" y="952"/>
                    <a:pt x="247650" y="0"/>
                  </a:cubicBezTo>
                  <a:close/>
                  <a:moveTo>
                    <a:pt x="438150" y="252413"/>
                  </a:moveTo>
                  <a:cubicBezTo>
                    <a:pt x="437198" y="275273"/>
                    <a:pt x="432435" y="298133"/>
                    <a:pt x="424815" y="319088"/>
                  </a:cubicBezTo>
                  <a:cubicBezTo>
                    <a:pt x="417195" y="338138"/>
                    <a:pt x="406717" y="356235"/>
                    <a:pt x="392430" y="371475"/>
                  </a:cubicBezTo>
                  <a:cubicBezTo>
                    <a:pt x="370523" y="398145"/>
                    <a:pt x="351473" y="426720"/>
                    <a:pt x="337185" y="457200"/>
                  </a:cubicBezTo>
                  <a:lnTo>
                    <a:pt x="247650" y="457200"/>
                  </a:lnTo>
                  <a:lnTo>
                    <a:pt x="159068" y="457200"/>
                  </a:lnTo>
                  <a:cubicBezTo>
                    <a:pt x="143827" y="426720"/>
                    <a:pt x="124777" y="398145"/>
                    <a:pt x="103823" y="371475"/>
                  </a:cubicBezTo>
                  <a:cubicBezTo>
                    <a:pt x="90488" y="356235"/>
                    <a:pt x="79057" y="338138"/>
                    <a:pt x="71438" y="319088"/>
                  </a:cubicBezTo>
                  <a:cubicBezTo>
                    <a:pt x="62865" y="298133"/>
                    <a:pt x="59055" y="275273"/>
                    <a:pt x="58103" y="252413"/>
                  </a:cubicBezTo>
                  <a:lnTo>
                    <a:pt x="58103" y="244793"/>
                  </a:lnTo>
                  <a:cubicBezTo>
                    <a:pt x="60007" y="140970"/>
                    <a:pt x="144780" y="57150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248602" y="56197"/>
                    <a:pt x="248602" y="56197"/>
                    <a:pt x="248602" y="56197"/>
                  </a:cubicBezTo>
                  <a:cubicBezTo>
                    <a:pt x="248602" y="56197"/>
                    <a:pt x="248602" y="56197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352425" y="57150"/>
                    <a:pt x="437198" y="140018"/>
                    <a:pt x="439103" y="244793"/>
                  </a:cubicBezTo>
                  <a:lnTo>
                    <a:pt x="439103" y="252413"/>
                  </a:lnTo>
                  <a:close/>
                </a:path>
              </a:pathLst>
            </a:custGeom>
            <a:solidFill>
              <a:srgbClr val="C96F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78;p7" descr="Bullseye">
            <a:extLst>
              <a:ext uri="{FF2B5EF4-FFF2-40B4-BE49-F238E27FC236}">
                <a16:creationId xmlns:a16="http://schemas.microsoft.com/office/drawing/2014/main" id="{860FFF92-2242-4018-8E32-CFE0B65A6612}"/>
              </a:ext>
            </a:extLst>
          </p:cNvPr>
          <p:cNvGrpSpPr/>
          <p:nvPr/>
        </p:nvGrpSpPr>
        <p:grpSpPr>
          <a:xfrm>
            <a:off x="3433734" y="2576901"/>
            <a:ext cx="752475" cy="752475"/>
            <a:chOff x="4197126" y="2576901"/>
            <a:chExt cx="752475" cy="752475"/>
          </a:xfrm>
        </p:grpSpPr>
        <p:sp>
          <p:nvSpPr>
            <p:cNvPr id="35" name="Google Shape;79;p7">
              <a:extLst>
                <a:ext uri="{FF2B5EF4-FFF2-40B4-BE49-F238E27FC236}">
                  <a16:creationId xmlns:a16="http://schemas.microsoft.com/office/drawing/2014/main" id="{1BDC5C9B-7E71-4D46-987A-7593DE6509CE}"/>
                </a:ext>
              </a:extLst>
            </p:cNvPr>
            <p:cNvSpPr/>
            <p:nvPr/>
          </p:nvSpPr>
          <p:spPr>
            <a:xfrm>
              <a:off x="4462874" y="2576901"/>
              <a:ext cx="486727" cy="485775"/>
            </a:xfrm>
            <a:custGeom>
              <a:avLst/>
              <a:gdLst/>
              <a:ahLst/>
              <a:cxnLst/>
              <a:rect l="l" t="t" r="r" b="b"/>
              <a:pathLst>
                <a:path w="486727" h="485775" extrusionOk="0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0;p7">
              <a:extLst>
                <a:ext uri="{FF2B5EF4-FFF2-40B4-BE49-F238E27FC236}">
                  <a16:creationId xmlns:a16="http://schemas.microsoft.com/office/drawing/2014/main" id="{CAF28BB8-16EC-4D72-BB66-15E634FB6195}"/>
                </a:ext>
              </a:extLst>
            </p:cNvPr>
            <p:cNvSpPr/>
            <p:nvPr/>
          </p:nvSpPr>
          <p:spPr>
            <a:xfrm>
              <a:off x="4197126" y="2605476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723900" h="723900" extrusionOk="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1;p7">
              <a:extLst>
                <a:ext uri="{FF2B5EF4-FFF2-40B4-BE49-F238E27FC236}">
                  <a16:creationId xmlns:a16="http://schemas.microsoft.com/office/drawing/2014/main" id="{D5A59063-CF19-435B-A480-AE6F0C844A9F}"/>
                </a:ext>
              </a:extLst>
            </p:cNvPr>
            <p:cNvSpPr/>
            <p:nvPr/>
          </p:nvSpPr>
          <p:spPr>
            <a:xfrm>
              <a:off x="4330476" y="27388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82;p7" descr="Head with gears">
            <a:extLst>
              <a:ext uri="{FF2B5EF4-FFF2-40B4-BE49-F238E27FC236}">
                <a16:creationId xmlns:a16="http://schemas.microsoft.com/office/drawing/2014/main" id="{93947437-F343-4C1D-9D8B-33AE55A90B93}"/>
              </a:ext>
            </a:extLst>
          </p:cNvPr>
          <p:cNvGrpSpPr/>
          <p:nvPr/>
        </p:nvGrpSpPr>
        <p:grpSpPr>
          <a:xfrm>
            <a:off x="5008235" y="3503090"/>
            <a:ext cx="647985" cy="768667"/>
            <a:chOff x="5771627" y="3503090"/>
            <a:chExt cx="647985" cy="768667"/>
          </a:xfrm>
        </p:grpSpPr>
        <p:sp>
          <p:nvSpPr>
            <p:cNvPr id="39" name="Google Shape;83;p7">
              <a:extLst>
                <a:ext uri="{FF2B5EF4-FFF2-40B4-BE49-F238E27FC236}">
                  <a16:creationId xmlns:a16="http://schemas.microsoft.com/office/drawing/2014/main" id="{FB7DD484-53C6-4AD8-964C-7AC24B70FC6B}"/>
                </a:ext>
              </a:extLst>
            </p:cNvPr>
            <p:cNvSpPr/>
            <p:nvPr/>
          </p:nvSpPr>
          <p:spPr>
            <a:xfrm>
              <a:off x="6047091" y="3637393"/>
              <a:ext cx="80009" cy="80009"/>
            </a:xfrm>
            <a:custGeom>
              <a:avLst/>
              <a:gdLst/>
              <a:ahLst/>
              <a:cxnLst/>
              <a:rect l="l" t="t" r="r" b="b"/>
              <a:pathLst>
                <a:path w="80009" h="80009" extrusionOk="0">
                  <a:moveTo>
                    <a:pt x="40005" y="0"/>
                  </a:moveTo>
                  <a:cubicBezTo>
                    <a:pt x="18097" y="0"/>
                    <a:pt x="0" y="18097"/>
                    <a:pt x="0" y="40005"/>
                  </a:cubicBezTo>
                  <a:cubicBezTo>
                    <a:pt x="0" y="61913"/>
                    <a:pt x="18097" y="80010"/>
                    <a:pt x="40005" y="80010"/>
                  </a:cubicBezTo>
                  <a:cubicBezTo>
                    <a:pt x="61913" y="80010"/>
                    <a:pt x="80010" y="61913"/>
                    <a:pt x="80010" y="40005"/>
                  </a:cubicBezTo>
                  <a:cubicBezTo>
                    <a:pt x="80010" y="18097"/>
                    <a:pt x="61913" y="0"/>
                    <a:pt x="40005" y="0"/>
                  </a:cubicBezTo>
                  <a:close/>
                </a:path>
              </a:pathLst>
            </a:custGeom>
            <a:solidFill>
              <a:srgbClr val="7D94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4;p7">
              <a:extLst>
                <a:ext uri="{FF2B5EF4-FFF2-40B4-BE49-F238E27FC236}">
                  <a16:creationId xmlns:a16="http://schemas.microsoft.com/office/drawing/2014/main" id="{93E98792-A1CD-48E0-9E2C-2D4C4BD1BCD1}"/>
                </a:ext>
              </a:extLst>
            </p:cNvPr>
            <p:cNvSpPr/>
            <p:nvPr/>
          </p:nvSpPr>
          <p:spPr>
            <a:xfrm>
              <a:off x="5927076" y="3830751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10" h="80010" extrusionOk="0">
                  <a:moveTo>
                    <a:pt x="80010" y="40005"/>
                  </a:moveTo>
                  <a:cubicBezTo>
                    <a:pt x="80010" y="62099"/>
                    <a:pt x="62099" y="80010"/>
                    <a:pt x="40005" y="80010"/>
                  </a:cubicBezTo>
                  <a:cubicBezTo>
                    <a:pt x="17911" y="80010"/>
                    <a:pt x="0" y="62099"/>
                    <a:pt x="0" y="40005"/>
                  </a:cubicBezTo>
                  <a:cubicBezTo>
                    <a:pt x="0" y="17911"/>
                    <a:pt x="17911" y="0"/>
                    <a:pt x="40005" y="0"/>
                  </a:cubicBezTo>
                  <a:cubicBezTo>
                    <a:pt x="62099" y="0"/>
                    <a:pt x="80010" y="17911"/>
                    <a:pt x="80010" y="40005"/>
                  </a:cubicBezTo>
                  <a:close/>
                </a:path>
              </a:pathLst>
            </a:custGeom>
            <a:solidFill>
              <a:srgbClr val="7D94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5;p7">
              <a:extLst>
                <a:ext uri="{FF2B5EF4-FFF2-40B4-BE49-F238E27FC236}">
                  <a16:creationId xmlns:a16="http://schemas.microsoft.com/office/drawing/2014/main" id="{90491A54-2EE2-4877-93FF-71E39638D28D}"/>
                </a:ext>
              </a:extLst>
            </p:cNvPr>
            <p:cNvSpPr/>
            <p:nvPr/>
          </p:nvSpPr>
          <p:spPr>
            <a:xfrm>
              <a:off x="5771627" y="3503090"/>
              <a:ext cx="647985" cy="768667"/>
            </a:xfrm>
            <a:custGeom>
              <a:avLst/>
              <a:gdLst/>
              <a:ahLst/>
              <a:cxnLst/>
              <a:rect l="l" t="t" r="r" b="b"/>
              <a:pathLst>
                <a:path w="647985" h="768667" extrusionOk="0">
                  <a:moveTo>
                    <a:pt x="428816" y="187643"/>
                  </a:moveTo>
                  <a:lnTo>
                    <a:pt x="405004" y="199073"/>
                  </a:lnTo>
                  <a:cubicBezTo>
                    <a:pt x="403099" y="206693"/>
                    <a:pt x="399289" y="213360"/>
                    <a:pt x="395479" y="220028"/>
                  </a:cubicBezTo>
                  <a:lnTo>
                    <a:pt x="404051" y="244793"/>
                  </a:lnTo>
                  <a:lnTo>
                    <a:pt x="385001" y="263843"/>
                  </a:lnTo>
                  <a:lnTo>
                    <a:pt x="360236" y="255270"/>
                  </a:lnTo>
                  <a:cubicBezTo>
                    <a:pt x="353569" y="259080"/>
                    <a:pt x="346901" y="261937"/>
                    <a:pt x="339281" y="263843"/>
                  </a:cubicBezTo>
                  <a:lnTo>
                    <a:pt x="327851" y="286703"/>
                  </a:lnTo>
                  <a:lnTo>
                    <a:pt x="301181" y="286703"/>
                  </a:lnTo>
                  <a:lnTo>
                    <a:pt x="289751" y="262890"/>
                  </a:lnTo>
                  <a:cubicBezTo>
                    <a:pt x="282131" y="260985"/>
                    <a:pt x="275464" y="258128"/>
                    <a:pt x="268796" y="254318"/>
                  </a:cubicBezTo>
                  <a:lnTo>
                    <a:pt x="244031" y="262890"/>
                  </a:lnTo>
                  <a:lnTo>
                    <a:pt x="224981" y="243840"/>
                  </a:lnTo>
                  <a:lnTo>
                    <a:pt x="233554" y="219075"/>
                  </a:lnTo>
                  <a:cubicBezTo>
                    <a:pt x="229744" y="212408"/>
                    <a:pt x="226886" y="205740"/>
                    <a:pt x="224981" y="198120"/>
                  </a:cubicBezTo>
                  <a:lnTo>
                    <a:pt x="201169" y="186690"/>
                  </a:lnTo>
                  <a:lnTo>
                    <a:pt x="201169" y="160020"/>
                  </a:lnTo>
                  <a:lnTo>
                    <a:pt x="224981" y="148590"/>
                  </a:lnTo>
                  <a:cubicBezTo>
                    <a:pt x="226886" y="140970"/>
                    <a:pt x="229744" y="134303"/>
                    <a:pt x="233554" y="127635"/>
                  </a:cubicBezTo>
                  <a:lnTo>
                    <a:pt x="225934" y="102870"/>
                  </a:lnTo>
                  <a:lnTo>
                    <a:pt x="244984" y="83820"/>
                  </a:lnTo>
                  <a:lnTo>
                    <a:pt x="269749" y="92393"/>
                  </a:lnTo>
                  <a:cubicBezTo>
                    <a:pt x="276416" y="88583"/>
                    <a:pt x="283084" y="85725"/>
                    <a:pt x="290704" y="83820"/>
                  </a:cubicBezTo>
                  <a:lnTo>
                    <a:pt x="302134" y="60007"/>
                  </a:lnTo>
                  <a:lnTo>
                    <a:pt x="328804" y="60007"/>
                  </a:lnTo>
                  <a:lnTo>
                    <a:pt x="340234" y="82868"/>
                  </a:lnTo>
                  <a:cubicBezTo>
                    <a:pt x="347854" y="84773"/>
                    <a:pt x="354521" y="87630"/>
                    <a:pt x="361189" y="91440"/>
                  </a:cubicBezTo>
                  <a:lnTo>
                    <a:pt x="385954" y="82868"/>
                  </a:lnTo>
                  <a:lnTo>
                    <a:pt x="405004" y="101917"/>
                  </a:lnTo>
                  <a:lnTo>
                    <a:pt x="396431" y="126683"/>
                  </a:lnTo>
                  <a:cubicBezTo>
                    <a:pt x="400241" y="133350"/>
                    <a:pt x="403099" y="140018"/>
                    <a:pt x="405004" y="147638"/>
                  </a:cubicBezTo>
                  <a:lnTo>
                    <a:pt x="428816" y="159068"/>
                  </a:lnTo>
                  <a:lnTo>
                    <a:pt x="428816" y="187643"/>
                  </a:lnTo>
                  <a:close/>
                  <a:moveTo>
                    <a:pt x="308801" y="381000"/>
                  </a:moveTo>
                  <a:lnTo>
                    <a:pt x="284989" y="392430"/>
                  </a:lnTo>
                  <a:cubicBezTo>
                    <a:pt x="283084" y="400050"/>
                    <a:pt x="280226" y="406718"/>
                    <a:pt x="276416" y="413385"/>
                  </a:cubicBezTo>
                  <a:lnTo>
                    <a:pt x="284036" y="438150"/>
                  </a:lnTo>
                  <a:lnTo>
                    <a:pt x="264986" y="457200"/>
                  </a:lnTo>
                  <a:lnTo>
                    <a:pt x="240221" y="448628"/>
                  </a:lnTo>
                  <a:cubicBezTo>
                    <a:pt x="233554" y="452438"/>
                    <a:pt x="226886" y="455295"/>
                    <a:pt x="219266" y="457200"/>
                  </a:cubicBezTo>
                  <a:lnTo>
                    <a:pt x="208789" y="480060"/>
                  </a:lnTo>
                  <a:lnTo>
                    <a:pt x="182119" y="480060"/>
                  </a:lnTo>
                  <a:lnTo>
                    <a:pt x="170689" y="456248"/>
                  </a:lnTo>
                  <a:cubicBezTo>
                    <a:pt x="163069" y="454343"/>
                    <a:pt x="156401" y="451485"/>
                    <a:pt x="149734" y="447675"/>
                  </a:cubicBezTo>
                  <a:lnTo>
                    <a:pt x="124969" y="455295"/>
                  </a:lnTo>
                  <a:lnTo>
                    <a:pt x="105919" y="436245"/>
                  </a:lnTo>
                  <a:lnTo>
                    <a:pt x="114491" y="411480"/>
                  </a:lnTo>
                  <a:cubicBezTo>
                    <a:pt x="110681" y="404813"/>
                    <a:pt x="107824" y="398145"/>
                    <a:pt x="105919" y="390525"/>
                  </a:cubicBezTo>
                  <a:lnTo>
                    <a:pt x="82106" y="379095"/>
                  </a:lnTo>
                  <a:lnTo>
                    <a:pt x="82106" y="352425"/>
                  </a:lnTo>
                  <a:lnTo>
                    <a:pt x="105919" y="340995"/>
                  </a:lnTo>
                  <a:cubicBezTo>
                    <a:pt x="107824" y="333375"/>
                    <a:pt x="110681" y="326708"/>
                    <a:pt x="114491" y="320040"/>
                  </a:cubicBezTo>
                  <a:lnTo>
                    <a:pt x="105919" y="295275"/>
                  </a:lnTo>
                  <a:lnTo>
                    <a:pt x="124969" y="276225"/>
                  </a:lnTo>
                  <a:lnTo>
                    <a:pt x="149734" y="284798"/>
                  </a:lnTo>
                  <a:cubicBezTo>
                    <a:pt x="156401" y="280988"/>
                    <a:pt x="163069" y="278130"/>
                    <a:pt x="170689" y="276225"/>
                  </a:cubicBezTo>
                  <a:lnTo>
                    <a:pt x="182119" y="252412"/>
                  </a:lnTo>
                  <a:lnTo>
                    <a:pt x="209741" y="252412"/>
                  </a:lnTo>
                  <a:lnTo>
                    <a:pt x="221171" y="276225"/>
                  </a:lnTo>
                  <a:cubicBezTo>
                    <a:pt x="228791" y="278130"/>
                    <a:pt x="235459" y="280988"/>
                    <a:pt x="242126" y="284798"/>
                  </a:cubicBezTo>
                  <a:lnTo>
                    <a:pt x="266891" y="276225"/>
                  </a:lnTo>
                  <a:lnTo>
                    <a:pt x="285941" y="295275"/>
                  </a:lnTo>
                  <a:lnTo>
                    <a:pt x="277369" y="320040"/>
                  </a:lnTo>
                  <a:cubicBezTo>
                    <a:pt x="281179" y="326708"/>
                    <a:pt x="284036" y="333375"/>
                    <a:pt x="285941" y="340995"/>
                  </a:cubicBezTo>
                  <a:lnTo>
                    <a:pt x="309754" y="352425"/>
                  </a:lnTo>
                  <a:lnTo>
                    <a:pt x="308801" y="381000"/>
                  </a:lnTo>
                  <a:lnTo>
                    <a:pt x="308801" y="381000"/>
                  </a:lnTo>
                  <a:close/>
                  <a:moveTo>
                    <a:pt x="638366" y="416243"/>
                  </a:moveTo>
                  <a:lnTo>
                    <a:pt x="572644" y="301943"/>
                  </a:lnTo>
                  <a:lnTo>
                    <a:pt x="572644" y="297180"/>
                  </a:lnTo>
                  <a:cubicBezTo>
                    <a:pt x="576454" y="192405"/>
                    <a:pt x="523114" y="94298"/>
                    <a:pt x="432626" y="40005"/>
                  </a:cubicBezTo>
                  <a:cubicBezTo>
                    <a:pt x="342139" y="-13335"/>
                    <a:pt x="230696" y="-13335"/>
                    <a:pt x="140209" y="40005"/>
                  </a:cubicBezTo>
                  <a:cubicBezTo>
                    <a:pt x="49721" y="93345"/>
                    <a:pt x="-3619" y="192405"/>
                    <a:pt x="191" y="297180"/>
                  </a:cubicBezTo>
                  <a:cubicBezTo>
                    <a:pt x="191" y="387668"/>
                    <a:pt x="41149" y="472440"/>
                    <a:pt x="112586" y="527685"/>
                  </a:cubicBezTo>
                  <a:lnTo>
                    <a:pt x="112586" y="768668"/>
                  </a:lnTo>
                  <a:lnTo>
                    <a:pt x="413576" y="768668"/>
                  </a:lnTo>
                  <a:lnTo>
                    <a:pt x="413576" y="654368"/>
                  </a:lnTo>
                  <a:lnTo>
                    <a:pt x="460249" y="654368"/>
                  </a:lnTo>
                  <a:cubicBezTo>
                    <a:pt x="490729" y="654368"/>
                    <a:pt x="519304" y="641985"/>
                    <a:pt x="540259" y="621030"/>
                  </a:cubicBezTo>
                  <a:cubicBezTo>
                    <a:pt x="561214" y="599123"/>
                    <a:pt x="572644" y="570548"/>
                    <a:pt x="572644" y="540068"/>
                  </a:cubicBezTo>
                  <a:lnTo>
                    <a:pt x="572644" y="482918"/>
                  </a:lnTo>
                  <a:lnTo>
                    <a:pt x="614554" y="482918"/>
                  </a:lnTo>
                  <a:cubicBezTo>
                    <a:pt x="639319" y="480060"/>
                    <a:pt x="661226" y="451485"/>
                    <a:pt x="638366" y="416243"/>
                  </a:cubicBezTo>
                  <a:close/>
                </a:path>
              </a:pathLst>
            </a:custGeom>
            <a:solidFill>
              <a:srgbClr val="7D94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86;p7" descr="Stopwatch">
            <a:extLst>
              <a:ext uri="{FF2B5EF4-FFF2-40B4-BE49-F238E27FC236}">
                <a16:creationId xmlns:a16="http://schemas.microsoft.com/office/drawing/2014/main" id="{ABF9F2B2-E0D8-4C21-8470-9C788EC12FD4}"/>
              </a:ext>
            </a:extLst>
          </p:cNvPr>
          <p:cNvGrpSpPr/>
          <p:nvPr/>
        </p:nvGrpSpPr>
        <p:grpSpPr>
          <a:xfrm>
            <a:off x="6531023" y="2590994"/>
            <a:ext cx="648267" cy="742430"/>
            <a:chOff x="7294415" y="2590994"/>
            <a:chExt cx="648267" cy="742430"/>
          </a:xfrm>
        </p:grpSpPr>
        <p:sp>
          <p:nvSpPr>
            <p:cNvPr id="43" name="Google Shape;87;p7">
              <a:extLst>
                <a:ext uri="{FF2B5EF4-FFF2-40B4-BE49-F238E27FC236}">
                  <a16:creationId xmlns:a16="http://schemas.microsoft.com/office/drawing/2014/main" id="{49AFCD4D-BD4D-4C8D-AF0C-E146E45D14ED}"/>
                </a:ext>
              </a:extLst>
            </p:cNvPr>
            <p:cNvSpPr/>
            <p:nvPr/>
          </p:nvSpPr>
          <p:spPr>
            <a:xfrm>
              <a:off x="7598924" y="28005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8;p7">
              <a:extLst>
                <a:ext uri="{FF2B5EF4-FFF2-40B4-BE49-F238E27FC236}">
                  <a16:creationId xmlns:a16="http://schemas.microsoft.com/office/drawing/2014/main" id="{E86F9138-6C4A-4D16-9382-A8C97CAC9CEC}"/>
                </a:ext>
              </a:extLst>
            </p:cNvPr>
            <p:cNvSpPr/>
            <p:nvPr/>
          </p:nvSpPr>
          <p:spPr>
            <a:xfrm>
              <a:off x="7598924" y="31815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;p7">
              <a:extLst>
                <a:ext uri="{FF2B5EF4-FFF2-40B4-BE49-F238E27FC236}">
                  <a16:creationId xmlns:a16="http://schemas.microsoft.com/office/drawing/2014/main" id="{580C6BBC-EEEA-4900-8DD8-D5D2478617CA}"/>
                </a:ext>
              </a:extLst>
            </p:cNvPr>
            <p:cNvSpPr/>
            <p:nvPr/>
          </p:nvSpPr>
          <p:spPr>
            <a:xfrm>
              <a:off x="7789424" y="298151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0;p7">
              <a:extLst>
                <a:ext uri="{FF2B5EF4-FFF2-40B4-BE49-F238E27FC236}">
                  <a16:creationId xmlns:a16="http://schemas.microsoft.com/office/drawing/2014/main" id="{F35FF27A-FD1B-4D4C-948F-2ED21606CC66}"/>
                </a:ext>
              </a:extLst>
            </p:cNvPr>
            <p:cNvSpPr/>
            <p:nvPr/>
          </p:nvSpPr>
          <p:spPr>
            <a:xfrm>
              <a:off x="7408424" y="298151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1;p7">
              <a:extLst>
                <a:ext uri="{FF2B5EF4-FFF2-40B4-BE49-F238E27FC236}">
                  <a16:creationId xmlns:a16="http://schemas.microsoft.com/office/drawing/2014/main" id="{8E78205B-F38B-46C2-9A35-BAEBFDEC6450}"/>
                </a:ext>
              </a:extLst>
            </p:cNvPr>
            <p:cNvSpPr/>
            <p:nvPr/>
          </p:nvSpPr>
          <p:spPr>
            <a:xfrm>
              <a:off x="7598924" y="2867219"/>
              <a:ext cx="126682" cy="240982"/>
            </a:xfrm>
            <a:custGeom>
              <a:avLst/>
              <a:gdLst/>
              <a:ahLst/>
              <a:cxnLst/>
              <a:rect l="l" t="t" r="r" b="b"/>
              <a:pathLst>
                <a:path w="126682" h="240982" extrusionOk="0">
                  <a:moveTo>
                    <a:pt x="38100" y="0"/>
                  </a:moveTo>
                  <a:lnTo>
                    <a:pt x="0" y="0"/>
                  </a:lnTo>
                  <a:lnTo>
                    <a:pt x="0" y="133350"/>
                  </a:lnTo>
                  <a:cubicBezTo>
                    <a:pt x="0" y="138113"/>
                    <a:pt x="1905" y="142875"/>
                    <a:pt x="5715" y="146685"/>
                  </a:cubicBezTo>
                  <a:lnTo>
                    <a:pt x="100013" y="240983"/>
                  </a:lnTo>
                  <a:lnTo>
                    <a:pt x="126682" y="214313"/>
                  </a:lnTo>
                  <a:lnTo>
                    <a:pt x="38100" y="12573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2;p7">
              <a:extLst>
                <a:ext uri="{FF2B5EF4-FFF2-40B4-BE49-F238E27FC236}">
                  <a16:creationId xmlns:a16="http://schemas.microsoft.com/office/drawing/2014/main" id="{EA6FF77D-4776-42B7-B871-19D996B3C24D}"/>
                </a:ext>
              </a:extLst>
            </p:cNvPr>
            <p:cNvSpPr/>
            <p:nvPr/>
          </p:nvSpPr>
          <p:spPr>
            <a:xfrm>
              <a:off x="7294415" y="2590994"/>
              <a:ext cx="648267" cy="742430"/>
            </a:xfrm>
            <a:custGeom>
              <a:avLst/>
              <a:gdLst/>
              <a:ahLst/>
              <a:cxnLst/>
              <a:rect l="l" t="t" r="r" b="b"/>
              <a:pathLst>
                <a:path w="648267" h="742430" extrusionOk="0">
                  <a:moveTo>
                    <a:pt x="323559" y="685800"/>
                  </a:moveTo>
                  <a:cubicBezTo>
                    <a:pt x="175921" y="685800"/>
                    <a:pt x="56859" y="566738"/>
                    <a:pt x="56859" y="419100"/>
                  </a:cubicBezTo>
                  <a:cubicBezTo>
                    <a:pt x="56859" y="271463"/>
                    <a:pt x="175921" y="152400"/>
                    <a:pt x="323559" y="152400"/>
                  </a:cubicBezTo>
                  <a:cubicBezTo>
                    <a:pt x="471196" y="152400"/>
                    <a:pt x="590259" y="271463"/>
                    <a:pt x="590259" y="419100"/>
                  </a:cubicBezTo>
                  <a:cubicBezTo>
                    <a:pt x="590259" y="566738"/>
                    <a:pt x="471196" y="685800"/>
                    <a:pt x="323559" y="685800"/>
                  </a:cubicBezTo>
                  <a:lnTo>
                    <a:pt x="323559" y="685800"/>
                  </a:lnTo>
                  <a:close/>
                  <a:moveTo>
                    <a:pt x="549301" y="186690"/>
                  </a:moveTo>
                  <a:lnTo>
                    <a:pt x="577876" y="158115"/>
                  </a:lnTo>
                  <a:cubicBezTo>
                    <a:pt x="588354" y="146685"/>
                    <a:pt x="588354" y="129540"/>
                    <a:pt x="576924" y="118110"/>
                  </a:cubicBezTo>
                  <a:cubicBezTo>
                    <a:pt x="566446" y="107632"/>
                    <a:pt x="548349" y="106680"/>
                    <a:pt x="536919" y="117157"/>
                  </a:cubicBezTo>
                  <a:lnTo>
                    <a:pt x="504534" y="150495"/>
                  </a:lnTo>
                  <a:cubicBezTo>
                    <a:pt x="458814" y="120015"/>
                    <a:pt x="406426" y="100965"/>
                    <a:pt x="352134" y="97155"/>
                  </a:cubicBezTo>
                  <a:lnTo>
                    <a:pt x="352134" y="57150"/>
                  </a:lnTo>
                  <a:lnTo>
                    <a:pt x="437859" y="57150"/>
                  </a:lnTo>
                  <a:lnTo>
                    <a:pt x="437859" y="0"/>
                  </a:lnTo>
                  <a:lnTo>
                    <a:pt x="209259" y="0"/>
                  </a:lnTo>
                  <a:lnTo>
                    <a:pt x="209259" y="57150"/>
                  </a:lnTo>
                  <a:lnTo>
                    <a:pt x="294984" y="57150"/>
                  </a:lnTo>
                  <a:lnTo>
                    <a:pt x="294984" y="96203"/>
                  </a:lnTo>
                  <a:cubicBezTo>
                    <a:pt x="143536" y="109538"/>
                    <a:pt x="21616" y="226695"/>
                    <a:pt x="2566" y="378143"/>
                  </a:cubicBezTo>
                  <a:cubicBezTo>
                    <a:pt x="-16484" y="529590"/>
                    <a:pt x="72099" y="673418"/>
                    <a:pt x="215926" y="723900"/>
                  </a:cubicBezTo>
                  <a:cubicBezTo>
                    <a:pt x="359754" y="774383"/>
                    <a:pt x="518821" y="719138"/>
                    <a:pt x="599784" y="589598"/>
                  </a:cubicBezTo>
                  <a:cubicBezTo>
                    <a:pt x="680746" y="460058"/>
                    <a:pt x="657886" y="292418"/>
                    <a:pt x="549301" y="186690"/>
                  </a:cubicBezTo>
                  <a:lnTo>
                    <a:pt x="549301" y="186690"/>
                  </a:lnTo>
                  <a:close/>
                </a:path>
              </a:pathLst>
            </a:custGeom>
            <a:solidFill>
              <a:srgbClr val="9024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93;p7" descr="Research">
            <a:extLst>
              <a:ext uri="{FF2B5EF4-FFF2-40B4-BE49-F238E27FC236}">
                <a16:creationId xmlns:a16="http://schemas.microsoft.com/office/drawing/2014/main" id="{FFC855C2-0CCA-47CC-8EF9-56CFB2A170F3}"/>
              </a:ext>
            </a:extLst>
          </p:cNvPr>
          <p:cNvGrpSpPr/>
          <p:nvPr/>
        </p:nvGrpSpPr>
        <p:grpSpPr>
          <a:xfrm>
            <a:off x="7993976" y="3459512"/>
            <a:ext cx="753670" cy="754623"/>
            <a:chOff x="8757368" y="3459512"/>
            <a:chExt cx="753670" cy="754623"/>
          </a:xfrm>
        </p:grpSpPr>
        <p:sp>
          <p:nvSpPr>
            <p:cNvPr id="50" name="Google Shape;94;p7">
              <a:extLst>
                <a:ext uri="{FF2B5EF4-FFF2-40B4-BE49-F238E27FC236}">
                  <a16:creationId xmlns:a16="http://schemas.microsoft.com/office/drawing/2014/main" id="{E244676C-DA20-4E74-8FCF-69AB0999B2D1}"/>
                </a:ext>
              </a:extLst>
            </p:cNvPr>
            <p:cNvSpPr/>
            <p:nvPr/>
          </p:nvSpPr>
          <p:spPr>
            <a:xfrm>
              <a:off x="8757368" y="3459512"/>
              <a:ext cx="753670" cy="754623"/>
            </a:xfrm>
            <a:custGeom>
              <a:avLst/>
              <a:gdLst/>
              <a:ahLst/>
              <a:cxnLst/>
              <a:rect l="l" t="t" r="r" b="b"/>
              <a:pathLst>
                <a:path w="753670" h="754623" extrusionOk="0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solidFill>
              <a:srgbClr val="F8B1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5;p7">
              <a:extLst>
                <a:ext uri="{FF2B5EF4-FFF2-40B4-BE49-F238E27FC236}">
                  <a16:creationId xmlns:a16="http://schemas.microsoft.com/office/drawing/2014/main" id="{3375806A-E725-44B5-BFE0-67CE2417991D}"/>
                </a:ext>
              </a:extLst>
            </p:cNvPr>
            <p:cNvSpPr/>
            <p:nvPr/>
          </p:nvSpPr>
          <p:spPr>
            <a:xfrm>
              <a:off x="8840241" y="3601075"/>
              <a:ext cx="410527" cy="301354"/>
            </a:xfrm>
            <a:custGeom>
              <a:avLst/>
              <a:gdLst/>
              <a:ahLst/>
              <a:cxnLst/>
              <a:rect l="l" t="t" r="r" b="b"/>
              <a:pathLst>
                <a:path w="410527" h="301354" extrusionOk="0">
                  <a:moveTo>
                    <a:pt x="409575" y="131810"/>
                  </a:moveTo>
                  <a:lnTo>
                    <a:pt x="355283" y="131810"/>
                  </a:lnTo>
                  <a:cubicBezTo>
                    <a:pt x="350520" y="132762"/>
                    <a:pt x="345758" y="135620"/>
                    <a:pt x="342900" y="139430"/>
                  </a:cubicBezTo>
                  <a:lnTo>
                    <a:pt x="306705" y="178483"/>
                  </a:lnTo>
                  <a:lnTo>
                    <a:pt x="276225" y="72755"/>
                  </a:lnTo>
                  <a:cubicBezTo>
                    <a:pt x="273368" y="64182"/>
                    <a:pt x="263843" y="58467"/>
                    <a:pt x="255270" y="61325"/>
                  </a:cubicBezTo>
                  <a:cubicBezTo>
                    <a:pt x="250508" y="63230"/>
                    <a:pt x="245745" y="66088"/>
                    <a:pt x="243840" y="71803"/>
                  </a:cubicBezTo>
                  <a:lnTo>
                    <a:pt x="186690" y="223250"/>
                  </a:lnTo>
                  <a:lnTo>
                    <a:pt x="147638" y="13700"/>
                  </a:lnTo>
                  <a:cubicBezTo>
                    <a:pt x="145733" y="4175"/>
                    <a:pt x="137160" y="-1540"/>
                    <a:pt x="128588" y="365"/>
                  </a:cubicBezTo>
                  <a:cubicBezTo>
                    <a:pt x="122873" y="1317"/>
                    <a:pt x="118110" y="6080"/>
                    <a:pt x="115253" y="11795"/>
                  </a:cubicBezTo>
                  <a:lnTo>
                    <a:pt x="74295" y="131810"/>
                  </a:lnTo>
                  <a:lnTo>
                    <a:pt x="0" y="131810"/>
                  </a:lnTo>
                  <a:lnTo>
                    <a:pt x="0" y="169910"/>
                  </a:lnTo>
                  <a:lnTo>
                    <a:pt x="86678" y="169910"/>
                  </a:lnTo>
                  <a:cubicBezTo>
                    <a:pt x="94298" y="168958"/>
                    <a:pt x="100965" y="163242"/>
                    <a:pt x="102870" y="155623"/>
                  </a:cubicBezTo>
                  <a:lnTo>
                    <a:pt x="126682" y="83232"/>
                  </a:lnTo>
                  <a:lnTo>
                    <a:pt x="164783" y="288020"/>
                  </a:lnTo>
                  <a:cubicBezTo>
                    <a:pt x="165735" y="295640"/>
                    <a:pt x="172402" y="301355"/>
                    <a:pt x="180023" y="301355"/>
                  </a:cubicBezTo>
                  <a:lnTo>
                    <a:pt x="181927" y="301355"/>
                  </a:lnTo>
                  <a:cubicBezTo>
                    <a:pt x="188595" y="301355"/>
                    <a:pt x="195263" y="297545"/>
                    <a:pt x="198120" y="290878"/>
                  </a:cubicBezTo>
                  <a:lnTo>
                    <a:pt x="259080" y="130858"/>
                  </a:lnTo>
                  <a:lnTo>
                    <a:pt x="283845" y="216583"/>
                  </a:lnTo>
                  <a:cubicBezTo>
                    <a:pt x="286703" y="225155"/>
                    <a:pt x="295275" y="230870"/>
                    <a:pt x="304800" y="228012"/>
                  </a:cubicBezTo>
                  <a:cubicBezTo>
                    <a:pt x="307658" y="227060"/>
                    <a:pt x="310515" y="225155"/>
                    <a:pt x="312420" y="223250"/>
                  </a:cubicBezTo>
                  <a:lnTo>
                    <a:pt x="363855" y="169910"/>
                  </a:lnTo>
                  <a:lnTo>
                    <a:pt x="410528" y="169910"/>
                  </a:lnTo>
                  <a:lnTo>
                    <a:pt x="410528" y="131810"/>
                  </a:lnTo>
                  <a:close/>
                </a:path>
              </a:pathLst>
            </a:custGeom>
            <a:solidFill>
              <a:srgbClr val="F8B1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825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AA8B40-3B63-4BC9-B7B9-06AD69F5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9498"/>
            <a:ext cx="5981740" cy="3581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5C3CC9-F725-4AAC-A154-521275A3C753}"/>
              </a:ext>
            </a:extLst>
          </p:cNvPr>
          <p:cNvSpPr txBox="1"/>
          <p:nvPr/>
        </p:nvSpPr>
        <p:spPr>
          <a:xfrm>
            <a:off x="822115" y="5567651"/>
            <a:ext cx="516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22.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inside laboratory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entaniya camera (fisheye)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92200-5C66-4F57-B6E5-8E724F80CBC9}"/>
              </a:ext>
            </a:extLst>
          </p:cNvPr>
          <p:cNvSpPr txBox="1"/>
          <p:nvPr/>
        </p:nvSpPr>
        <p:spPr>
          <a:xfrm>
            <a:off x="6753783" y="5561035"/>
            <a:ext cx="5169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23.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outside laboratory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entaniya camera (fisheye)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27206-E01A-4872-B8B5-78019A9D86A7}"/>
              </a:ext>
            </a:extLst>
          </p:cNvPr>
          <p:cNvSpPr txBox="1"/>
          <p:nvPr/>
        </p:nvSpPr>
        <p:spPr>
          <a:xfrm>
            <a:off x="4503762" y="912814"/>
            <a:ext cx="3868468" cy="498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>
                <a:latin typeface="Times New Roman"/>
                <a:ea typeface="Times New Roman" panose="02020603050405020304" pitchFamily="18" charset="0"/>
                <a:cs typeface="Times New Roman"/>
              </a:rPr>
              <a:t>Collect the datasets </a:t>
            </a:r>
            <a:r>
              <a:rPr lang="en-US" sz="2000" b="1" dirty="0">
                <a:latin typeface="Times New Roman"/>
                <a:ea typeface="Times New Roman" panose="02020603050405020304" pitchFamily="18" charset="0"/>
                <a:cs typeface="Times New Roman"/>
              </a:rPr>
              <a:t>(experiment)</a:t>
            </a:r>
            <a:endParaRPr lang="en-ID" sz="2000" b="1" dirty="0">
              <a:effectLst/>
              <a:latin typeface="Times New Roman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C2620-F422-43B5-82E8-26980FA29F47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98271-3F7C-4FAE-BCB4-C4D866B1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67" y="1739498"/>
            <a:ext cx="5483289" cy="35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3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1157280" y="5479865"/>
            <a:ext cx="450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24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A rectilinear the </a:t>
            </a:r>
            <a:r>
              <a:rPr lang="en-ID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Inside </a:t>
            </a:r>
          </a:p>
          <a:p>
            <a:pPr algn="ctr"/>
            <a:r>
              <a:rPr lang="en-ID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laborator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y environment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0C23-FC17-40C7-A4CF-5B7EC845AFC9}"/>
              </a:ext>
            </a:extLst>
          </p:cNvPr>
          <p:cNvSpPr txBox="1"/>
          <p:nvPr/>
        </p:nvSpPr>
        <p:spPr>
          <a:xfrm>
            <a:off x="7521043" y="5447803"/>
            <a:ext cx="450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25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A rectilinear the </a:t>
            </a:r>
            <a:r>
              <a:rPr lang="en-ID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Outside </a:t>
            </a:r>
          </a:p>
          <a:p>
            <a:pPr algn="ctr"/>
            <a:r>
              <a:rPr lang="en-ID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laboratory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 environment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42772-ECAC-40D4-8B5A-7F82221298FD}"/>
              </a:ext>
            </a:extLst>
          </p:cNvPr>
          <p:cNvSpPr txBox="1"/>
          <p:nvPr/>
        </p:nvSpPr>
        <p:spPr>
          <a:xfrm>
            <a:off x="3234519" y="925990"/>
            <a:ext cx="63357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 our method to create a rectilinear view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3E2ED-BFF8-4C89-AFF1-AAA714660A9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118E9C-81FF-4691-B092-12BB25EA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6" y="1909457"/>
            <a:ext cx="5824528" cy="3102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77F9D2-1E50-4015-A505-E019824C4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60" y="1861257"/>
            <a:ext cx="5757064" cy="31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3952877" y="6046749"/>
            <a:ext cx="5232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26. Result plate detection the </a:t>
            </a:r>
            <a:r>
              <a:rPr lang="en-ID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inside laboratory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2C4447-1823-4C30-B23D-0E057AF653B1}"/>
              </a:ext>
            </a:extLst>
          </p:cNvPr>
          <p:cNvSpPr txBox="1"/>
          <p:nvPr/>
        </p:nvSpPr>
        <p:spPr>
          <a:xfrm>
            <a:off x="3493827" y="925990"/>
            <a:ext cx="65261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rocess monitoring system works to detect automatically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2E4-5E4A-4572-AC7E-75C69B773766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04442-18EB-472D-AF3D-7DD94F1A895D}"/>
              </a:ext>
            </a:extLst>
          </p:cNvPr>
          <p:cNvSpPr txBox="1"/>
          <p:nvPr/>
        </p:nvSpPr>
        <p:spPr>
          <a:xfrm>
            <a:off x="1093843" y="2831585"/>
            <a:ext cx="191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>
                <a:effectLst/>
              </a:rPr>
              <a:t>Plate detection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DB21B4-5B8E-4134-8347-4E1FA3DB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9" y="1543523"/>
            <a:ext cx="7848600" cy="41719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F94ED6-FAE0-40E4-BEC1-28A2D434EB8B}"/>
              </a:ext>
            </a:extLst>
          </p:cNvPr>
          <p:cNvCxnSpPr/>
          <p:nvPr/>
        </p:nvCxnSpPr>
        <p:spPr>
          <a:xfrm flipH="1">
            <a:off x="2779173" y="2511187"/>
            <a:ext cx="1910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31AAC8-71DD-47A6-A9B4-B1917A3DEFE0}"/>
              </a:ext>
            </a:extLst>
          </p:cNvPr>
          <p:cNvCxnSpPr>
            <a:cxnSpLocks/>
          </p:cNvCxnSpPr>
          <p:nvPr/>
        </p:nvCxnSpPr>
        <p:spPr>
          <a:xfrm flipH="1">
            <a:off x="2779173" y="4669813"/>
            <a:ext cx="3209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D6BC93-C6ED-46BF-A6AE-2CFDF08FF91C}"/>
              </a:ext>
            </a:extLst>
          </p:cNvPr>
          <p:cNvSpPr txBox="1"/>
          <p:nvPr/>
        </p:nvSpPr>
        <p:spPr>
          <a:xfrm>
            <a:off x="1084481" y="4967238"/>
            <a:ext cx="1814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>
                <a:effectLst/>
              </a:rPr>
              <a:t>Plate detection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9386D4-C444-46F1-9000-E08841DF6C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74819" r="59823" b="11829"/>
          <a:stretch/>
        </p:blipFill>
        <p:spPr>
          <a:xfrm>
            <a:off x="1243455" y="2091286"/>
            <a:ext cx="1496769" cy="7173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D3AF8F-351F-4714-8E06-7F6B1A2A3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75462" r="59784" b="11829"/>
          <a:stretch/>
        </p:blipFill>
        <p:spPr>
          <a:xfrm>
            <a:off x="1226886" y="4227068"/>
            <a:ext cx="1529906" cy="69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9BB51-5CCC-413D-9343-2F5ADF72EF55}"/>
              </a:ext>
            </a:extLst>
          </p:cNvPr>
          <p:cNvSpPr txBox="1"/>
          <p:nvPr/>
        </p:nvSpPr>
        <p:spPr>
          <a:xfrm>
            <a:off x="2947916" y="1049714"/>
            <a:ext cx="741073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prediction accuracy plate detection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(Inside Laboratory)</a:t>
            </a:r>
            <a:endParaRPr lang="en-ID" sz="2000" b="1" dirty="0">
              <a:solidFill>
                <a:srgbClr val="FF00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714493" y="3893318"/>
            <a:ext cx="6128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3 Result of prediction to plate detection (outside view) </a:t>
            </a:r>
            <a:endParaRPr lang="en-ID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3A46A8-FD7F-4D22-9B98-D962F4485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18504"/>
              </p:ext>
            </p:extLst>
          </p:nvPr>
        </p:nvGraphicFramePr>
        <p:xfrm>
          <a:off x="771366" y="4230578"/>
          <a:ext cx="10378856" cy="186638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68034">
                  <a:extLst>
                    <a:ext uri="{9D8B030D-6E8A-4147-A177-3AD203B41FA5}">
                      <a16:colId xmlns:a16="http://schemas.microsoft.com/office/drawing/2014/main" val="183645402"/>
                    </a:ext>
                  </a:extLst>
                </a:gridCol>
                <a:gridCol w="2237178">
                  <a:extLst>
                    <a:ext uri="{9D8B030D-6E8A-4147-A177-3AD203B41FA5}">
                      <a16:colId xmlns:a16="http://schemas.microsoft.com/office/drawing/2014/main" val="2352283669"/>
                    </a:ext>
                  </a:extLst>
                </a:gridCol>
                <a:gridCol w="1940073">
                  <a:extLst>
                    <a:ext uri="{9D8B030D-6E8A-4147-A177-3AD203B41FA5}">
                      <a16:colId xmlns:a16="http://schemas.microsoft.com/office/drawing/2014/main" val="3023753256"/>
                    </a:ext>
                  </a:extLst>
                </a:gridCol>
                <a:gridCol w="1468655">
                  <a:extLst>
                    <a:ext uri="{9D8B030D-6E8A-4147-A177-3AD203B41FA5}">
                      <a16:colId xmlns:a16="http://schemas.microsoft.com/office/drawing/2014/main" val="1928585016"/>
                    </a:ext>
                  </a:extLst>
                </a:gridCol>
                <a:gridCol w="1943676">
                  <a:extLst>
                    <a:ext uri="{9D8B030D-6E8A-4147-A177-3AD203B41FA5}">
                      <a16:colId xmlns:a16="http://schemas.microsoft.com/office/drawing/2014/main" val="1336106975"/>
                    </a:ext>
                  </a:extLst>
                </a:gridCol>
                <a:gridCol w="1921240">
                  <a:extLst>
                    <a:ext uri="{9D8B030D-6E8A-4147-A177-3AD203B41FA5}">
                      <a16:colId xmlns:a16="http://schemas.microsoft.com/office/drawing/2014/main" val="2306118591"/>
                    </a:ext>
                  </a:extLst>
                </a:gridCol>
              </a:tblGrid>
              <a:tr h="3785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Plate Number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Pixel Image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Width (W)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Height (H)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Prediction (correct)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9808330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5799KE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1368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87.35%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784662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191117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800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1139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629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81.03%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005872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B6703WJF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287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79.24%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832255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4.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AAA6385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720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773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78.34%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9413992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5.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BP1309GD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1265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80.15%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641448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9F2DC1-9559-4742-A420-815EAA83B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40" y="6195699"/>
            <a:ext cx="44715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Where:</a:t>
            </a: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lang="en-US" alt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Total of plate entry and exit vehicles used: 5</a:t>
            </a: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-  Total plate detection: 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6449A0-230D-46C0-B11F-AF6D28C2B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2186"/>
              </p:ext>
            </p:extLst>
          </p:nvPr>
        </p:nvGraphicFramePr>
        <p:xfrm>
          <a:off x="771366" y="1931469"/>
          <a:ext cx="10378855" cy="186638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77579">
                  <a:extLst>
                    <a:ext uri="{9D8B030D-6E8A-4147-A177-3AD203B41FA5}">
                      <a16:colId xmlns:a16="http://schemas.microsoft.com/office/drawing/2014/main" val="753851917"/>
                    </a:ext>
                  </a:extLst>
                </a:gridCol>
                <a:gridCol w="2276694">
                  <a:extLst>
                    <a:ext uri="{9D8B030D-6E8A-4147-A177-3AD203B41FA5}">
                      <a16:colId xmlns:a16="http://schemas.microsoft.com/office/drawing/2014/main" val="639972043"/>
                    </a:ext>
                  </a:extLst>
                </a:gridCol>
                <a:gridCol w="1940090">
                  <a:extLst>
                    <a:ext uri="{9D8B030D-6E8A-4147-A177-3AD203B41FA5}">
                      <a16:colId xmlns:a16="http://schemas.microsoft.com/office/drawing/2014/main" val="3219430925"/>
                    </a:ext>
                  </a:extLst>
                </a:gridCol>
                <a:gridCol w="1494128">
                  <a:extLst>
                    <a:ext uri="{9D8B030D-6E8A-4147-A177-3AD203B41FA5}">
                      <a16:colId xmlns:a16="http://schemas.microsoft.com/office/drawing/2014/main" val="3215713763"/>
                    </a:ext>
                  </a:extLst>
                </a:gridCol>
                <a:gridCol w="2001064">
                  <a:extLst>
                    <a:ext uri="{9D8B030D-6E8A-4147-A177-3AD203B41FA5}">
                      <a16:colId xmlns:a16="http://schemas.microsoft.com/office/drawing/2014/main" val="2618403134"/>
                    </a:ext>
                  </a:extLst>
                </a:gridCol>
                <a:gridCol w="1789300">
                  <a:extLst>
                    <a:ext uri="{9D8B030D-6E8A-4147-A177-3AD203B41FA5}">
                      <a16:colId xmlns:a16="http://schemas.microsoft.com/office/drawing/2014/main" val="348505438"/>
                    </a:ext>
                  </a:extLst>
                </a:gridCol>
              </a:tblGrid>
              <a:tr h="3506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Plate Number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Pixel Image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Width (W)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Height (H)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Prediction (correct)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101438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5799KE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1368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87.68%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275823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191117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800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1139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629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84.27%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0043789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B6703WJF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287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80.41%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2816397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4.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AAA6385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720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773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76.56%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9844264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5.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BP1309GD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1265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1234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650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83.38%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35788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8A0C969-3E01-4189-82AB-4D6EC67B9E62}"/>
              </a:ext>
            </a:extLst>
          </p:cNvPr>
          <p:cNvSpPr txBox="1"/>
          <p:nvPr/>
        </p:nvSpPr>
        <p:spPr>
          <a:xfrm>
            <a:off x="771365" y="1570160"/>
            <a:ext cx="6538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of the detection to plate detection (inside view)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EF89-73FD-4DF9-BF9E-D14DA0DE269D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703188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5452E4-5E4A-4572-AC7E-75C69B773766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A1374-F778-4008-B952-FAE31BEDD9F8}"/>
              </a:ext>
            </a:extLst>
          </p:cNvPr>
          <p:cNvSpPr txBox="1"/>
          <p:nvPr/>
        </p:nvSpPr>
        <p:spPr>
          <a:xfrm>
            <a:off x="3493827" y="925990"/>
            <a:ext cx="65261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rocess monitoring system works to detect automatically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2CAE29-6843-4F5F-8F78-E56F77DAF411}"/>
              </a:ext>
            </a:extLst>
          </p:cNvPr>
          <p:cNvSpPr txBox="1"/>
          <p:nvPr/>
        </p:nvSpPr>
        <p:spPr>
          <a:xfrm>
            <a:off x="420912" y="4362695"/>
            <a:ext cx="1880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P</a:t>
            </a:r>
            <a:r>
              <a:rPr lang="en-ID" sz="1600" dirty="0">
                <a:effectLst/>
              </a:rPr>
              <a:t>late detection</a:t>
            </a:r>
            <a:endParaRPr lang="en-ID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DD23E-D473-4555-95C2-12C3ED4BDB72}"/>
              </a:ext>
            </a:extLst>
          </p:cNvPr>
          <p:cNvSpPr txBox="1"/>
          <p:nvPr/>
        </p:nvSpPr>
        <p:spPr>
          <a:xfrm>
            <a:off x="6039172" y="4642724"/>
            <a:ext cx="1823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effectLst/>
              </a:rPr>
              <a:t>Plate detection</a:t>
            </a:r>
            <a:endParaRPr lang="en-ID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46BE5-CCD8-4144-B585-2E6E82108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7" t="43702" r="2377" b="54539"/>
          <a:stretch/>
        </p:blipFill>
        <p:spPr>
          <a:xfrm>
            <a:off x="597696" y="3717047"/>
            <a:ext cx="1574367" cy="658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00C95-14B2-4DFB-89A5-7D3E7A1F3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1768" y="3601602"/>
            <a:ext cx="3153338" cy="23584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FB8CD2-A2CD-4F6D-9B61-C0763DF009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41667" r="71395" b="54158"/>
          <a:stretch/>
        </p:blipFill>
        <p:spPr>
          <a:xfrm>
            <a:off x="6207714" y="4056519"/>
            <a:ext cx="1481519" cy="53511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61D07B-A347-4F6C-97D6-DEB7D6085B23}"/>
              </a:ext>
            </a:extLst>
          </p:cNvPr>
          <p:cNvCxnSpPr>
            <a:cxnSpLocks/>
          </p:cNvCxnSpPr>
          <p:nvPr/>
        </p:nvCxnSpPr>
        <p:spPr>
          <a:xfrm flipH="1">
            <a:off x="7923530" y="4324079"/>
            <a:ext cx="199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8E9ADA4-DDA1-4BEC-9B14-EDEEDF9564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3639" r="38515" b="38168"/>
          <a:stretch/>
        </p:blipFill>
        <p:spPr>
          <a:xfrm>
            <a:off x="2535764" y="3574684"/>
            <a:ext cx="3153338" cy="23853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04190C-3165-4636-B67C-38DE4CAB543C}"/>
              </a:ext>
            </a:extLst>
          </p:cNvPr>
          <p:cNvCxnSpPr>
            <a:cxnSpLocks/>
          </p:cNvCxnSpPr>
          <p:nvPr/>
        </p:nvCxnSpPr>
        <p:spPr>
          <a:xfrm flipH="1">
            <a:off x="2277438" y="3999506"/>
            <a:ext cx="209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24139-CB66-4F68-AC3E-D54AD4D897A8}"/>
              </a:ext>
            </a:extLst>
          </p:cNvPr>
          <p:cNvSpPr txBox="1"/>
          <p:nvPr/>
        </p:nvSpPr>
        <p:spPr>
          <a:xfrm>
            <a:off x="2473008" y="5936037"/>
            <a:ext cx="327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A. Result plate detection </a:t>
            </a:r>
            <a:r>
              <a:rPr lang="en-ID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inside view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5A5CB3-00B3-40A0-8C69-05F1CD59639F}"/>
              </a:ext>
            </a:extLst>
          </p:cNvPr>
          <p:cNvSpPr txBox="1"/>
          <p:nvPr/>
        </p:nvSpPr>
        <p:spPr>
          <a:xfrm>
            <a:off x="8056670" y="5934543"/>
            <a:ext cx="327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Result plate detection </a:t>
            </a:r>
            <a:r>
              <a:rPr lang="en-ID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outside view</a:t>
            </a:r>
            <a:endParaRPr lang="en-ID" sz="1600" dirty="0">
              <a:solidFill>
                <a:srgbClr val="FF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E6706C-0373-499A-AC10-F0C0322847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0"/>
          <a:stretch/>
        </p:blipFill>
        <p:spPr>
          <a:xfrm>
            <a:off x="5572990" y="1451840"/>
            <a:ext cx="2267913" cy="173282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4D983F-4A95-47E1-A72D-09F973028923}"/>
              </a:ext>
            </a:extLst>
          </p:cNvPr>
          <p:cNvCxnSpPr>
            <a:cxnSpLocks/>
          </p:cNvCxnSpPr>
          <p:nvPr/>
        </p:nvCxnSpPr>
        <p:spPr>
          <a:xfrm flipH="1">
            <a:off x="4450474" y="1802269"/>
            <a:ext cx="1892269" cy="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5B5906-CA95-433E-9E0D-D582BAA1E0DC}"/>
              </a:ext>
            </a:extLst>
          </p:cNvPr>
          <p:cNvCxnSpPr>
            <a:cxnSpLocks/>
          </p:cNvCxnSpPr>
          <p:nvPr/>
        </p:nvCxnSpPr>
        <p:spPr>
          <a:xfrm>
            <a:off x="6933587" y="2625617"/>
            <a:ext cx="162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E0256E5-ADD5-46A4-895C-90EDA5EEB334}"/>
              </a:ext>
            </a:extLst>
          </p:cNvPr>
          <p:cNvSpPr txBox="1"/>
          <p:nvPr/>
        </p:nvSpPr>
        <p:spPr>
          <a:xfrm>
            <a:off x="2952314" y="1638154"/>
            <a:ext cx="1769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Inside view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2CD8C7-8E4E-41A1-9C96-AEBC2E1C42B2}"/>
              </a:ext>
            </a:extLst>
          </p:cNvPr>
          <p:cNvSpPr txBox="1"/>
          <p:nvPr/>
        </p:nvSpPr>
        <p:spPr>
          <a:xfrm>
            <a:off x="8475676" y="2456340"/>
            <a:ext cx="154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Outs</a:t>
            </a:r>
            <a:r>
              <a:rPr lang="en-ID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 view</a:t>
            </a: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9754AE-A7F0-4D61-9F05-11FD683D5CC0}"/>
              </a:ext>
            </a:extLst>
          </p:cNvPr>
          <p:cNvSpPr txBox="1"/>
          <p:nvPr/>
        </p:nvSpPr>
        <p:spPr>
          <a:xfrm>
            <a:off x="5960348" y="3163560"/>
            <a:ext cx="1880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1" dirty="0">
                <a:effectLst/>
              </a:rPr>
              <a:t>Original image</a:t>
            </a:r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123835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3493827" y="6345347"/>
            <a:ext cx="6912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23. (A), 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(B), (C). The r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esult plate detection the </a:t>
            </a:r>
            <a:r>
              <a:rPr lang="en-ID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outside laboratory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2E4-5E4A-4572-AC7E-75C69B773766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A1374-F778-4008-B952-FAE31BEDD9F8}"/>
              </a:ext>
            </a:extLst>
          </p:cNvPr>
          <p:cNvSpPr txBox="1"/>
          <p:nvPr/>
        </p:nvSpPr>
        <p:spPr>
          <a:xfrm>
            <a:off x="3493827" y="925990"/>
            <a:ext cx="6526173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rocess monitoring system works to detect automatically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0C4CD-64F0-4286-8FAA-B5BBA8F1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9" y="1525088"/>
            <a:ext cx="8195963" cy="44497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A8FB4F-7730-4E28-AC23-00302CDE55A9}"/>
              </a:ext>
            </a:extLst>
          </p:cNvPr>
          <p:cNvCxnSpPr/>
          <p:nvPr/>
        </p:nvCxnSpPr>
        <p:spPr>
          <a:xfrm flipH="1">
            <a:off x="2715907" y="1937114"/>
            <a:ext cx="1910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6302E2-8F53-4F8C-AAFF-F2CCC50AF674}"/>
              </a:ext>
            </a:extLst>
          </p:cNvPr>
          <p:cNvCxnSpPr/>
          <p:nvPr/>
        </p:nvCxnSpPr>
        <p:spPr>
          <a:xfrm flipH="1">
            <a:off x="2715907" y="4341395"/>
            <a:ext cx="1910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2CAE29-6843-4F5F-8F78-E56F77DAF411}"/>
              </a:ext>
            </a:extLst>
          </p:cNvPr>
          <p:cNvSpPr txBox="1"/>
          <p:nvPr/>
        </p:nvSpPr>
        <p:spPr>
          <a:xfrm>
            <a:off x="892457" y="2315445"/>
            <a:ext cx="171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>
                <a:effectLst/>
              </a:rPr>
              <a:t>Plate detection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DD23E-D473-4555-95C2-12C3ED4BDB72}"/>
              </a:ext>
            </a:extLst>
          </p:cNvPr>
          <p:cNvSpPr txBox="1"/>
          <p:nvPr/>
        </p:nvSpPr>
        <p:spPr>
          <a:xfrm>
            <a:off x="892458" y="4700558"/>
            <a:ext cx="182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dirty="0">
                <a:effectLst/>
              </a:rPr>
              <a:t>Plate detection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8DDB2-1B2B-42F2-A80D-DA72F929B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54" t="27421" r="34943" b="71757"/>
          <a:stretch/>
        </p:blipFill>
        <p:spPr>
          <a:xfrm>
            <a:off x="943697" y="4144192"/>
            <a:ext cx="1574367" cy="501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A46BE5-CCD8-4144-B585-2E6E821083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57" t="43702" r="2377" b="54539"/>
          <a:stretch/>
        </p:blipFill>
        <p:spPr>
          <a:xfrm>
            <a:off x="943697" y="1715408"/>
            <a:ext cx="1574367" cy="658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EB0363-F732-4DB3-84D3-0823A6A776EB}"/>
              </a:ext>
            </a:extLst>
          </p:cNvPr>
          <p:cNvSpPr txBox="1"/>
          <p:nvPr/>
        </p:nvSpPr>
        <p:spPr>
          <a:xfrm>
            <a:off x="5510895" y="5878845"/>
            <a:ext cx="3278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C. Other’s result plate detection</a:t>
            </a:r>
            <a:endParaRPr lang="en-ID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0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714493" y="4207222"/>
            <a:ext cx="559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3 Result of prediction to plate detection (back view) </a:t>
            </a:r>
            <a:endParaRPr lang="en-ID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3A46A8-FD7F-4D22-9B98-D962F4485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344871"/>
              </p:ext>
            </p:extLst>
          </p:nvPr>
        </p:nvGraphicFramePr>
        <p:xfrm>
          <a:off x="771366" y="4599072"/>
          <a:ext cx="10378856" cy="127123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68034">
                  <a:extLst>
                    <a:ext uri="{9D8B030D-6E8A-4147-A177-3AD203B41FA5}">
                      <a16:colId xmlns:a16="http://schemas.microsoft.com/office/drawing/2014/main" val="183645402"/>
                    </a:ext>
                  </a:extLst>
                </a:gridCol>
                <a:gridCol w="2237178">
                  <a:extLst>
                    <a:ext uri="{9D8B030D-6E8A-4147-A177-3AD203B41FA5}">
                      <a16:colId xmlns:a16="http://schemas.microsoft.com/office/drawing/2014/main" val="2352283669"/>
                    </a:ext>
                  </a:extLst>
                </a:gridCol>
                <a:gridCol w="1940073">
                  <a:extLst>
                    <a:ext uri="{9D8B030D-6E8A-4147-A177-3AD203B41FA5}">
                      <a16:colId xmlns:a16="http://schemas.microsoft.com/office/drawing/2014/main" val="3023753256"/>
                    </a:ext>
                  </a:extLst>
                </a:gridCol>
                <a:gridCol w="1468655">
                  <a:extLst>
                    <a:ext uri="{9D8B030D-6E8A-4147-A177-3AD203B41FA5}">
                      <a16:colId xmlns:a16="http://schemas.microsoft.com/office/drawing/2014/main" val="1928585016"/>
                    </a:ext>
                  </a:extLst>
                </a:gridCol>
                <a:gridCol w="1943676">
                  <a:extLst>
                    <a:ext uri="{9D8B030D-6E8A-4147-A177-3AD203B41FA5}">
                      <a16:colId xmlns:a16="http://schemas.microsoft.com/office/drawing/2014/main" val="1336106975"/>
                    </a:ext>
                  </a:extLst>
                </a:gridCol>
                <a:gridCol w="1921240">
                  <a:extLst>
                    <a:ext uri="{9D8B030D-6E8A-4147-A177-3AD203B41FA5}">
                      <a16:colId xmlns:a16="http://schemas.microsoft.com/office/drawing/2014/main" val="2306118591"/>
                    </a:ext>
                  </a:extLst>
                </a:gridCol>
              </a:tblGrid>
              <a:tr h="3785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Plate Number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Pixel Image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Width (W)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Height (H)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Prediction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9808330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680PX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86.24 %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784662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BLA6058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81.47 %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005872"/>
                  </a:ext>
                </a:extLst>
              </a:tr>
              <a:tr h="2975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7987RJ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83.11 %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18322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E9F2DC1-9559-4742-A420-815EAA83B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86" y="5945273"/>
            <a:ext cx="58499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Where:</a:t>
            </a: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- 31 minutes</a:t>
            </a: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lang="en-ID" sz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Total vehicle entry plate detection: 6   </a:t>
            </a: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9913" algn="l"/>
                <a:tab pos="603250" algn="l"/>
              </a:tabLst>
            </a:pPr>
            <a:r>
              <a:rPr lang="en-ID" sz="12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D" sz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vehicle exit plate detection: 3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6449A0-230D-46C0-B11F-AF6D28C2B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737712"/>
              </p:ext>
            </p:extLst>
          </p:nvPr>
        </p:nvGraphicFramePr>
        <p:xfrm>
          <a:off x="771366" y="1931469"/>
          <a:ext cx="10378855" cy="216953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77579">
                  <a:extLst>
                    <a:ext uri="{9D8B030D-6E8A-4147-A177-3AD203B41FA5}">
                      <a16:colId xmlns:a16="http://schemas.microsoft.com/office/drawing/2014/main" val="753851917"/>
                    </a:ext>
                  </a:extLst>
                </a:gridCol>
                <a:gridCol w="2276694">
                  <a:extLst>
                    <a:ext uri="{9D8B030D-6E8A-4147-A177-3AD203B41FA5}">
                      <a16:colId xmlns:a16="http://schemas.microsoft.com/office/drawing/2014/main" val="639972043"/>
                    </a:ext>
                  </a:extLst>
                </a:gridCol>
                <a:gridCol w="1940090">
                  <a:extLst>
                    <a:ext uri="{9D8B030D-6E8A-4147-A177-3AD203B41FA5}">
                      <a16:colId xmlns:a16="http://schemas.microsoft.com/office/drawing/2014/main" val="3219430925"/>
                    </a:ext>
                  </a:extLst>
                </a:gridCol>
                <a:gridCol w="1494128">
                  <a:extLst>
                    <a:ext uri="{9D8B030D-6E8A-4147-A177-3AD203B41FA5}">
                      <a16:colId xmlns:a16="http://schemas.microsoft.com/office/drawing/2014/main" val="3215713763"/>
                    </a:ext>
                  </a:extLst>
                </a:gridCol>
                <a:gridCol w="2001064">
                  <a:extLst>
                    <a:ext uri="{9D8B030D-6E8A-4147-A177-3AD203B41FA5}">
                      <a16:colId xmlns:a16="http://schemas.microsoft.com/office/drawing/2014/main" val="2618403134"/>
                    </a:ext>
                  </a:extLst>
                </a:gridCol>
                <a:gridCol w="1789300">
                  <a:extLst>
                    <a:ext uri="{9D8B030D-6E8A-4147-A177-3AD203B41FA5}">
                      <a16:colId xmlns:a16="http://schemas.microsoft.com/office/drawing/2014/main" val="348505438"/>
                    </a:ext>
                  </a:extLst>
                </a:gridCol>
              </a:tblGrid>
              <a:tr h="3506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Plate Number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Pixel Image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Width (W)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Height (H)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Prediction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101438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1.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A35838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87.69 %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4275823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2.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AD1926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84.50 %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0043789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3.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8F5701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83.31 %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2816397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4.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1532J6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80.03 %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9844264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</a:rPr>
                        <a:t>5.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ATT87II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85.47 %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3578898"/>
                  </a:ext>
                </a:extLst>
              </a:tr>
              <a:tr h="303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1451KD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69595" algn="l"/>
                          <a:tab pos="603885" algn="l"/>
                        </a:tabLst>
                      </a:pPr>
                      <a:r>
                        <a:rPr lang="en-ID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87.15 %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7747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8A0C969-3E01-4189-82AB-4D6EC67B9E62}"/>
              </a:ext>
            </a:extLst>
          </p:cNvPr>
          <p:cNvSpPr txBox="1"/>
          <p:nvPr/>
        </p:nvSpPr>
        <p:spPr>
          <a:xfrm>
            <a:off x="771366" y="1570160"/>
            <a:ext cx="607188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Table </a:t>
            </a:r>
            <a:r>
              <a:rPr lang="en-US" altLang="en-US" dirty="0">
                <a:solidFill>
                  <a:srgbClr val="FF0000"/>
                </a:solidFill>
                <a:latin typeface="Times New Roman"/>
                <a:ea typeface="Calibri" panose="020F0502020204030204" pitchFamily="34" charset="0"/>
                <a:cs typeface="Times New Roman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. </a:t>
            </a:r>
            <a:r>
              <a:rPr lang="en-US" altLang="en-US" dirty="0">
                <a:solidFill>
                  <a:srgbClr val="FF0000"/>
                </a:solidFill>
                <a:latin typeface="Times New Roman"/>
                <a:ea typeface="Calibri" panose="020F0502020204030204" pitchFamily="34" charset="0"/>
                <a:cs typeface="Times New Roman"/>
              </a:rPr>
              <a:t>Result of the detection to plate detection (front view)</a:t>
            </a:r>
            <a:endParaRPr lang="en-ID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4EF89-73FD-4DF9-BF9E-D14DA0DE269D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33790-4483-4A9F-8E54-C8B9A8B04431}"/>
              </a:ext>
            </a:extLst>
          </p:cNvPr>
          <p:cNvSpPr txBox="1"/>
          <p:nvPr/>
        </p:nvSpPr>
        <p:spPr>
          <a:xfrm>
            <a:off x="2947916" y="1049714"/>
            <a:ext cx="753356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prediction accuracy plate detection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(outside Laboratory)</a:t>
            </a:r>
            <a:endParaRPr lang="en-ID" sz="2000" b="1" dirty="0">
              <a:solidFill>
                <a:srgbClr val="FF0000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8193E-D426-4602-887B-4BB6C816105D}"/>
              </a:ext>
            </a:extLst>
          </p:cNvPr>
          <p:cNvSpPr txBox="1"/>
          <p:nvPr/>
        </p:nvSpPr>
        <p:spPr>
          <a:xfrm>
            <a:off x="4814773" y="6231415"/>
            <a:ext cx="4320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27. User interface system </a:t>
            </a:r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onitoring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F85D5-3D71-4DFC-8A68-A52B5BC8C0E9}"/>
              </a:ext>
            </a:extLst>
          </p:cNvPr>
          <p:cNvSpPr txBox="1"/>
          <p:nvPr/>
        </p:nvSpPr>
        <p:spPr>
          <a:xfrm>
            <a:off x="3404812" y="1049714"/>
            <a:ext cx="6538451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User Interface Application Monitoring System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A407A-CEEB-47E9-AE0C-8BB548D7A2A1}"/>
              </a:ext>
            </a:extLst>
          </p:cNvPr>
          <p:cNvSpPr txBox="1"/>
          <p:nvPr/>
        </p:nvSpPr>
        <p:spPr>
          <a:xfrm>
            <a:off x="304800" y="1295098"/>
            <a:ext cx="18651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800"/>
              </a:spcAft>
              <a:buAutoNum type="arabicPeriod"/>
            </a:pPr>
            <a:r>
              <a:rPr lang="en-ID" sz="1200" dirty="0">
                <a:effectLst/>
              </a:rPr>
              <a:t>Open File</a:t>
            </a:r>
          </a:p>
          <a:p>
            <a:pPr marL="228600" indent="-228600" algn="just">
              <a:spcAft>
                <a:spcPts val="800"/>
              </a:spcAft>
              <a:buAutoNum type="arabicPeriod"/>
            </a:pP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Video</a:t>
            </a:r>
          </a:p>
          <a:p>
            <a:pPr marL="228600" indent="-228600" algn="just">
              <a:spcAft>
                <a:spcPts val="800"/>
              </a:spcAft>
              <a:buAutoNum type="arabicPeriod"/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 Streaming</a:t>
            </a:r>
          </a:p>
          <a:p>
            <a:pPr marL="228600" indent="-228600" algn="just">
              <a:spcAft>
                <a:spcPts val="800"/>
              </a:spcAft>
              <a:buAutoNum type="arabicPeriod"/>
            </a:pP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 Parameter</a:t>
            </a:r>
            <a:endParaRPr lang="en-ID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A007D-AFA0-4E2B-BD6C-425A3CC689E8}"/>
              </a:ext>
            </a:extLst>
          </p:cNvPr>
          <p:cNvSpPr txBox="1"/>
          <p:nvPr/>
        </p:nvSpPr>
        <p:spPr>
          <a:xfrm>
            <a:off x="304800" y="4546616"/>
            <a:ext cx="18651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ID" sz="1200" dirty="0">
                <a:effectLst/>
              </a:rPr>
              <a:t>5. Image source</a:t>
            </a:r>
          </a:p>
          <a:p>
            <a:pPr algn="just">
              <a:spcAft>
                <a:spcPts val="800"/>
              </a:spcAft>
            </a:pP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Button Control Video</a:t>
            </a:r>
          </a:p>
          <a:p>
            <a:pPr algn="just"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Anypoint Inside view</a:t>
            </a:r>
          </a:p>
          <a:p>
            <a:pPr algn="just">
              <a:spcAft>
                <a:spcPts val="800"/>
              </a:spcAft>
            </a:pP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Anypoint Outside view</a:t>
            </a:r>
            <a:endParaRPr lang="en-ID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B5C3E-6CAE-4F4D-8129-4BD6075C9ABE}"/>
              </a:ext>
            </a:extLst>
          </p:cNvPr>
          <p:cNvSpPr txBox="1"/>
          <p:nvPr/>
        </p:nvSpPr>
        <p:spPr>
          <a:xfrm>
            <a:off x="9992704" y="1860431"/>
            <a:ext cx="20294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Setting Camera</a:t>
            </a:r>
          </a:p>
          <a:p>
            <a:pPr algn="just"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 Scroll area</a:t>
            </a:r>
            <a:endParaRPr lang="en-ID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 Plate</a:t>
            </a:r>
            <a:r>
              <a:rPr lang="en-ID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Detection Inside</a:t>
            </a:r>
          </a:p>
          <a:p>
            <a:pPr algn="just">
              <a:spcAft>
                <a:spcPts val="800"/>
              </a:spcAft>
            </a:pPr>
            <a:r>
              <a:rPr lang="en-ID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 Plate Detection Outside</a:t>
            </a:r>
            <a:endParaRPr lang="en-ID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2130A-B22C-40FE-B496-1AA9D67D168C}"/>
              </a:ext>
            </a:extLst>
          </p:cNvPr>
          <p:cNvSpPr txBox="1"/>
          <p:nvPr/>
        </p:nvSpPr>
        <p:spPr>
          <a:xfrm>
            <a:off x="10020000" y="4812108"/>
            <a:ext cx="228419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Center of position inside</a:t>
            </a:r>
          </a:p>
          <a:p>
            <a:pPr algn="just"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 Center of position Outside</a:t>
            </a:r>
          </a:p>
          <a:p>
            <a:pPr algn="just"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 Result Inside detection</a:t>
            </a:r>
          </a:p>
          <a:p>
            <a:pPr algn="just"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Result Outside Detection</a:t>
            </a:r>
            <a:endParaRPr lang="en-ID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06B9E0-FAD1-4882-AAF6-5E343A2B50B4}"/>
              </a:ext>
            </a:extLst>
          </p:cNvPr>
          <p:cNvCxnSpPr/>
          <p:nvPr/>
        </p:nvCxnSpPr>
        <p:spPr>
          <a:xfrm flipH="1">
            <a:off x="914400" y="2879678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F158ED-FCE8-492B-852E-6BB33CCA6BF4}"/>
              </a:ext>
            </a:extLst>
          </p:cNvPr>
          <p:cNvCxnSpPr>
            <a:cxnSpLocks/>
          </p:cNvCxnSpPr>
          <p:nvPr/>
        </p:nvCxnSpPr>
        <p:spPr>
          <a:xfrm flipV="1">
            <a:off x="914400" y="2402521"/>
            <a:ext cx="0" cy="47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EA4AA1-40EE-4E31-992D-E624D4BBA61C}"/>
              </a:ext>
            </a:extLst>
          </p:cNvPr>
          <p:cNvCxnSpPr/>
          <p:nvPr/>
        </p:nvCxnSpPr>
        <p:spPr>
          <a:xfrm flipH="1">
            <a:off x="919148" y="4287672"/>
            <a:ext cx="1255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F5282E-1751-4114-B96F-CA0472FBB742}"/>
              </a:ext>
            </a:extLst>
          </p:cNvPr>
          <p:cNvCxnSpPr>
            <a:cxnSpLocks/>
          </p:cNvCxnSpPr>
          <p:nvPr/>
        </p:nvCxnSpPr>
        <p:spPr>
          <a:xfrm>
            <a:off x="914400" y="4271749"/>
            <a:ext cx="0" cy="27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54683E-5B90-4E28-B46E-E471785D8B39}"/>
              </a:ext>
            </a:extLst>
          </p:cNvPr>
          <p:cNvCxnSpPr>
            <a:cxnSpLocks/>
          </p:cNvCxnSpPr>
          <p:nvPr/>
        </p:nvCxnSpPr>
        <p:spPr>
          <a:xfrm flipH="1">
            <a:off x="10000033" y="3278875"/>
            <a:ext cx="1021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3D1854-284A-4860-956E-B8761B21FEB0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1007424" y="2999204"/>
            <a:ext cx="0" cy="27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45FAC0-4CC3-42F1-8C7A-50B830F7AB7F}"/>
              </a:ext>
            </a:extLst>
          </p:cNvPr>
          <p:cNvCxnSpPr>
            <a:cxnSpLocks/>
          </p:cNvCxnSpPr>
          <p:nvPr/>
        </p:nvCxnSpPr>
        <p:spPr>
          <a:xfrm flipH="1">
            <a:off x="9986385" y="4546616"/>
            <a:ext cx="1021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96AA1D-D93E-468D-943D-884CD6D69685}"/>
              </a:ext>
            </a:extLst>
          </p:cNvPr>
          <p:cNvCxnSpPr>
            <a:cxnSpLocks/>
          </p:cNvCxnSpPr>
          <p:nvPr/>
        </p:nvCxnSpPr>
        <p:spPr>
          <a:xfrm>
            <a:off x="11007424" y="4546615"/>
            <a:ext cx="0" cy="265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B00AF6-68E8-43A5-BFD8-F6448C1718DD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VI. Experiment Result</a:t>
            </a:r>
            <a:endParaRPr lang="en-ID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69F19F-DA62-4085-863D-4C57C756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20" y="1552053"/>
            <a:ext cx="7897577" cy="44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63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14930F-39CB-4CD9-B9E6-4FE27E2F65BC}"/>
              </a:ext>
            </a:extLst>
          </p:cNvPr>
          <p:cNvSpPr txBox="1"/>
          <p:nvPr/>
        </p:nvSpPr>
        <p:spPr>
          <a:xfrm>
            <a:off x="612389" y="1623322"/>
            <a:ext cx="10633588" cy="4397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 on the experiments conducted, this research has provided an alternative solution for the installation of multiple cameras, and vehicle plate detection has been carried out by: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Experiments in a laboratory environment with the parameters of detecting fake vehicle plates from the front view (inside), a predictive value of 81.46%, and detection of fake vehicle plates from the rearview (outside) is 80.35%.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experiments conducted outside the environment, the front view (inside) and rear view (outside) detected vehicle plates properly. Only a few vehicle plates were found that needed to be clearer when detected (blur); this is because the resulting image quality could be better outside the environment.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15CD3-B137-4EC1-B0F5-F4B7E95D3D23}"/>
              </a:ext>
            </a:extLst>
          </p:cNvPr>
          <p:cNvSpPr txBox="1"/>
          <p:nvPr/>
        </p:nvSpPr>
        <p:spPr>
          <a:xfrm>
            <a:off x="497840" y="1107228"/>
            <a:ext cx="2272656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D14A5-29A6-4796-9AD9-77B7ABCA9064}"/>
              </a:ext>
            </a:extLst>
          </p:cNvPr>
          <p:cNvSpPr txBox="1"/>
          <p:nvPr/>
        </p:nvSpPr>
        <p:spPr>
          <a:xfrm>
            <a:off x="304800" y="301562"/>
            <a:ext cx="742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V. Conclusion and Future Work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185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_3" descr="網路資源- 遠東集團豫章好學園">
            <a:extLst>
              <a:ext uri="{FF2B5EF4-FFF2-40B4-BE49-F238E27FC236}">
                <a16:creationId xmlns:a16="http://schemas.microsoft.com/office/drawing/2014/main" id="{AE7659B7-7D09-4802-991B-CCC8B55E7DA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180045"/>
            <a:ext cx="2029440" cy="3100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7421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V. Conclusion and Future Work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C8BCB-7D1B-4454-9274-B43853B11153}"/>
              </a:ext>
            </a:extLst>
          </p:cNvPr>
          <p:cNvSpPr txBox="1"/>
          <p:nvPr/>
        </p:nvSpPr>
        <p:spPr>
          <a:xfrm>
            <a:off x="653331" y="1557798"/>
            <a:ext cx="10633588" cy="5115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future work with the implementation of the proposed algorithm, we can add several complete features in addition to the advantages described in this study, such as: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utomatic ticketing integrated with direct notification to the driver via the email address or other identity of the vehicle owner.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ecognition of entry plates, exits on toll roads with the working system of character recognition on the vehicle plate.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well as the security of parked vehicles equipped with artificial intelligence technology that reads every movement of objects detected on the camera.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 that the standardization in the implementation of this research can be used in other locations to expand the development of findings that minimize low costs.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68ADF-0FDF-4C0D-B0F6-FFFB49AA1883}"/>
              </a:ext>
            </a:extLst>
          </p:cNvPr>
          <p:cNvSpPr txBox="1"/>
          <p:nvPr/>
        </p:nvSpPr>
        <p:spPr>
          <a:xfrm>
            <a:off x="497840" y="1107228"/>
            <a:ext cx="2381838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D" sz="20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5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I. Research Motivation</a:t>
            </a:r>
            <a:endParaRPr lang="en-ID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E591A-1BF7-4740-BA9F-91B8E13E420C}"/>
              </a:ext>
            </a:extLst>
          </p:cNvPr>
          <p:cNvSpPr txBox="1"/>
          <p:nvPr/>
        </p:nvSpPr>
        <p:spPr>
          <a:xfrm>
            <a:off x="707923" y="1216604"/>
            <a:ext cx="10633588" cy="960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/>
                <a:ea typeface="Calibri" panose="020F0502020204030204" pitchFamily="34" charset="0"/>
              </a:rPr>
              <a:t>Computer </a:t>
            </a:r>
            <a:r>
              <a:rPr lang="en-US" sz="2000" dirty="0">
                <a:effectLst/>
                <a:latin typeface="Times New Roman"/>
                <a:ea typeface="Calibri" panose="020F0502020204030204" pitchFamily="34" charset="0"/>
              </a:rPr>
              <a:t>vision automates repetitive tasks that require human capabilities for continuous monitoring and timely decision-making on the road [2][</a:t>
            </a:r>
            <a:r>
              <a:rPr lang="en-US" sz="2000" dirty="0">
                <a:latin typeface="Times New Roman"/>
                <a:ea typeface="Calibri" panose="020F0502020204030204" pitchFamily="34" charset="0"/>
              </a:rPr>
              <a:t>3</a:t>
            </a:r>
            <a:r>
              <a:rPr lang="en-US" sz="2000" dirty="0">
                <a:effectLst/>
                <a:latin typeface="Times New Roman"/>
                <a:ea typeface="Calibri" panose="020F0502020204030204" pitchFamily="34" charset="0"/>
              </a:rPr>
              <a:t>].</a:t>
            </a:r>
            <a:r>
              <a:rPr lang="en-US" sz="2000" dirty="0">
                <a:latin typeface="Times New Roman"/>
                <a:ea typeface="Calibri" panose="020F0502020204030204" pitchFamily="34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1669D-1062-41F4-9906-14224C76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4" y="2171366"/>
            <a:ext cx="3286125" cy="2371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BEEF5-B68A-4038-87F5-B5E337173BDC}"/>
              </a:ext>
            </a:extLst>
          </p:cNvPr>
          <p:cNvSpPr txBox="1"/>
          <p:nvPr/>
        </p:nvSpPr>
        <p:spPr>
          <a:xfrm>
            <a:off x="779206" y="5306793"/>
            <a:ext cx="10633588" cy="96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Various applications have been developed to meet the needs of these technologies, such as intelligent technology in detecting objects of interest [1][4][5]. </a:t>
            </a:r>
            <a:endParaRPr lang="en-ID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A1FF25-3AFB-408A-8217-DD08EBFB3E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5"/>
          <a:stretch/>
        </p:blipFill>
        <p:spPr>
          <a:xfrm>
            <a:off x="4706271" y="2609779"/>
            <a:ext cx="3286125" cy="205417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7924B7-9A23-43B9-9993-1FA1B958D261}"/>
              </a:ext>
            </a:extLst>
          </p:cNvPr>
          <p:cNvSpPr/>
          <p:nvPr/>
        </p:nvSpPr>
        <p:spPr>
          <a:xfrm>
            <a:off x="3807237" y="3356912"/>
            <a:ext cx="661528" cy="55175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26" name="Picture 2" descr="Lalu lintas kendaraan di Tol Dalam Kota Jakarta tampak padat pada jam pulang kerja di hari ketiga pemberlakuan pembatasan sosial berskala besar (PSBB) tahap dua, Rabu (16/9/2020). Pembatasan kendaraan bermotor melalui skema ganjil genap di berbagai ruas Ibu Kota resmi dicabut selama PSBB tahap dua.">
            <a:extLst>
              <a:ext uri="{FF2B5EF4-FFF2-40B4-BE49-F238E27FC236}">
                <a16:creationId xmlns:a16="http://schemas.microsoft.com/office/drawing/2014/main" id="{781845CB-948E-4276-A02C-1B089938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67" y="2589049"/>
            <a:ext cx="3112358" cy="207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B55571-25DE-47C5-88ED-9A11A30FAF8A}"/>
              </a:ext>
            </a:extLst>
          </p:cNvPr>
          <p:cNvSpPr txBox="1"/>
          <p:nvPr/>
        </p:nvSpPr>
        <p:spPr>
          <a:xfrm>
            <a:off x="1544894" y="4791576"/>
            <a:ext cx="20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Figure 1.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Cameras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590EB-08D9-432E-B2A4-26AAE4BED2E4}"/>
              </a:ext>
            </a:extLst>
          </p:cNvPr>
          <p:cNvSpPr txBox="1"/>
          <p:nvPr/>
        </p:nvSpPr>
        <p:spPr>
          <a:xfrm>
            <a:off x="5105092" y="4791576"/>
            <a:ext cx="304262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effectLst/>
                <a:latin typeface="Times New Roman"/>
                <a:ea typeface="Calibri"/>
              </a:rPr>
              <a:t>Figure 2.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/>
                <a:ea typeface="Calibri"/>
              </a:rPr>
              <a:t>I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Calibri"/>
              </a:rPr>
              <a:t>nstalled </a:t>
            </a:r>
            <a:r>
              <a:rPr lang="en-US" dirty="0">
                <a:latin typeface="Times New Roman"/>
                <a:ea typeface="Calibri"/>
              </a:rPr>
              <a:t>camera 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472BA-1016-4B39-B8A8-FF06AA1C1C78}"/>
              </a:ext>
            </a:extLst>
          </p:cNvPr>
          <p:cNvSpPr txBox="1"/>
          <p:nvPr/>
        </p:nvSpPr>
        <p:spPr>
          <a:xfrm>
            <a:off x="8406948" y="4825541"/>
            <a:ext cx="328069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latin typeface="Times New Roman"/>
                <a:ea typeface="Calibri"/>
              </a:rPr>
              <a:t>Figure 3.</a:t>
            </a:r>
            <a:r>
              <a:rPr lang="en-US" sz="1800" dirty="0">
                <a:effectLst/>
                <a:latin typeface="Times New Roman"/>
                <a:ea typeface="Calibri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/>
                <a:ea typeface="Calibri"/>
              </a:rPr>
              <a:t>View </a:t>
            </a:r>
            <a:r>
              <a:rPr lang="en-US" sz="1800" dirty="0">
                <a:effectLst/>
                <a:latin typeface="Times New Roman"/>
                <a:ea typeface="Calibri"/>
              </a:rPr>
              <a:t>from a camera [3]</a:t>
            </a:r>
            <a:endParaRPr lang="en-ID" dirty="0">
              <a:latin typeface="Times New Roman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99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Discussion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A50C1-EA1E-47C6-8C31-E30332543CE8}"/>
              </a:ext>
            </a:extLst>
          </p:cNvPr>
          <p:cNvSpPr txBox="1"/>
          <p:nvPr/>
        </p:nvSpPr>
        <p:spPr>
          <a:xfrm>
            <a:off x="639684" y="1148365"/>
            <a:ext cx="10633588" cy="419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The experiment was conducted using a laptop with an operating system of </a:t>
            </a:r>
            <a:r>
              <a:rPr lang="en-US" sz="2000" dirty="0">
                <a:solidFill>
                  <a:srgbClr val="FF0000"/>
                </a:solidFill>
              </a:rPr>
              <a:t>Windows 10 </a:t>
            </a:r>
            <a:r>
              <a:rPr lang="en-US" sz="2000" dirty="0"/>
              <a:t>and a computer running on </a:t>
            </a:r>
            <a:r>
              <a:rPr lang="en-US" sz="2000" dirty="0">
                <a:solidFill>
                  <a:srgbClr val="FF0000"/>
                </a:solidFill>
              </a:rPr>
              <a:t>Ubuntu 20.04 LTS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Evaluation of the </a:t>
            </a:r>
            <a:r>
              <a:rPr lang="en-US" sz="2000" dirty="0">
                <a:solidFill>
                  <a:srgbClr val="FF0000"/>
                </a:solidFill>
              </a:rPr>
              <a:t>fisheye camera </a:t>
            </a:r>
            <a:r>
              <a:rPr lang="en-US" sz="2000" dirty="0"/>
              <a:t>with the proposed approach of our method was tested in an indoor and outdoor environment.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Create the fisheye camera the main source to </a:t>
            </a:r>
            <a:r>
              <a:rPr lang="en-US" sz="2000" dirty="0">
                <a:solidFill>
                  <a:srgbClr val="FF0000"/>
                </a:solidFill>
              </a:rPr>
              <a:t>create different rectilinear views </a:t>
            </a:r>
            <a:r>
              <a:rPr lang="en-US" sz="2000" dirty="0"/>
              <a:t>according to the needs of the target.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Experiments in the laboratory camera are installed at the</a:t>
            </a:r>
            <a:r>
              <a:rPr lang="en-US" sz="2000" dirty="0">
                <a:solidFill>
                  <a:srgbClr val="FF0000"/>
                </a:solidFill>
              </a:rPr>
              <a:t> height of 1.7 meters </a:t>
            </a:r>
            <a:r>
              <a:rPr lang="en-US" sz="2000" dirty="0"/>
              <a:t>with good light conditions (not too bright). The height of the pole position where the camera is installed when taking datasets outside the environment is</a:t>
            </a:r>
            <a:r>
              <a:rPr lang="en-US" sz="2000" dirty="0">
                <a:solidFill>
                  <a:srgbClr val="FF0000"/>
                </a:solidFill>
              </a:rPr>
              <a:t> 1.7 meters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65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Acknowledgments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00E77-BEBB-4100-81F1-B0D62816F280}"/>
              </a:ext>
            </a:extLst>
          </p:cNvPr>
          <p:cNvSpPr txBox="1"/>
          <p:nvPr/>
        </p:nvSpPr>
        <p:spPr>
          <a:xfrm>
            <a:off x="2947916" y="1093773"/>
            <a:ext cx="832535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Appreciation and sincere thanks to my supervisor,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Professor Dr. Chuang-Jan Chang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Ming-Chi Omnidirectional Imaging Laboratory (MOIL) has allowed me to conduct research and has always provided invaluable guidance from the first time the author came to Taiwan until throughout this research.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75C0C-CD8D-45EE-B7A8-589FD91A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92" y="3230296"/>
            <a:ext cx="2818847" cy="2030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2C024-B8A8-40C8-AE38-7DC26952D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765" y="3230296"/>
            <a:ext cx="2699812" cy="2106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2BF5B3-236F-4101-8995-93F0B912D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46" y="3230296"/>
            <a:ext cx="2818847" cy="2030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8C460D-1DEB-4E9C-B21E-E63CAE10B25B}"/>
              </a:ext>
            </a:extLst>
          </p:cNvPr>
          <p:cNvSpPr txBox="1"/>
          <p:nvPr/>
        </p:nvSpPr>
        <p:spPr>
          <a:xfrm>
            <a:off x="489394" y="5385111"/>
            <a:ext cx="3357488" cy="89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 Dr. Jin-Wei Liang</a:t>
            </a:r>
            <a:r>
              <a: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has provided the opportunity and financial support for the author to complete his education.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D3CA6-AE29-43CB-AD95-C3B1F09CF9EE}"/>
              </a:ext>
            </a:extLst>
          </p:cNvPr>
          <p:cNvSpPr txBox="1"/>
          <p:nvPr/>
        </p:nvSpPr>
        <p:spPr>
          <a:xfrm>
            <a:off x="4009122" y="5388958"/>
            <a:ext cx="387694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 Dr. Ya-Fen Wu</a:t>
            </a:r>
            <a:r>
              <a: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as the Head of the Electronics Engineering program, has provided the opportunity to direct and motivate the author in completing this thesis.</a:t>
            </a:r>
            <a:endParaRPr lang="en-ID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18AE5-743A-4744-B5C7-268562D19013}"/>
              </a:ext>
            </a:extLst>
          </p:cNvPr>
          <p:cNvSpPr txBox="1"/>
          <p:nvPr/>
        </p:nvSpPr>
        <p:spPr>
          <a:xfrm>
            <a:off x="7998736" y="5388958"/>
            <a:ext cx="370387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 Dr. Shu-Lin Hwang</a:t>
            </a:r>
            <a:r>
              <a:rPr lang="en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is a supervisor who is full of ability and willingness to spend quite a lot of time guiding me in completing this thesis.</a:t>
            </a:r>
            <a:endParaRPr lang="en-ID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AFB124-3884-4BA5-92C2-0B9F6002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3" y="1106107"/>
            <a:ext cx="1574718" cy="17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_3" descr="網路資源- 遠東集團豫章好學園">
            <a:extLst>
              <a:ext uri="{FF2B5EF4-FFF2-40B4-BE49-F238E27FC236}">
                <a16:creationId xmlns:a16="http://schemas.microsoft.com/office/drawing/2014/main" id="{AE7659B7-7D09-4802-991B-CCC8B55E7DA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180045"/>
            <a:ext cx="2029440" cy="3100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References</a:t>
            </a:r>
            <a:endParaRPr lang="en-ID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2C66B4-5B2F-4B50-898B-4008A6D5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70049"/>
              </p:ext>
            </p:extLst>
          </p:nvPr>
        </p:nvGraphicFramePr>
        <p:xfrm>
          <a:off x="506361" y="1219538"/>
          <a:ext cx="11179277" cy="47375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9213">
                  <a:extLst>
                    <a:ext uri="{9D8B030D-6E8A-4147-A177-3AD203B41FA5}">
                      <a16:colId xmlns:a16="http://schemas.microsoft.com/office/drawing/2014/main" val="685658365"/>
                    </a:ext>
                  </a:extLst>
                </a:gridCol>
                <a:gridCol w="10840064">
                  <a:extLst>
                    <a:ext uri="{9D8B030D-6E8A-4147-A177-3AD203B41FA5}">
                      <a16:colId xmlns:a16="http://schemas.microsoft.com/office/drawing/2014/main" val="1311941920"/>
                    </a:ext>
                  </a:extLst>
                </a:gridCol>
              </a:tblGrid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M. A. S. S. J. H. A. K. I. K. M. G. A. A.-F. Ammar Gharaibeh, "Smart Cities: A Survey on Data Management, Security, and Enabling Technologies,"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COMMUNICATIONS SURVEYS &amp; TUTORIALS,,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19, pp. 2456-2501, 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624902683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Myounggyu, "Intelligent Traffic Monitoring Systems for Vehicle Classification: A Survey,"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Access,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8, pp. 73340-73357, Februari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7594706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T. R. P. F. Remigiusz Baran, "A smart camera for the surveillance of vehicles in intelligent transportation systems,"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Multimed Tools Appl,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p. 10471–10493, 2016.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24423059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I. E. A. I. D. P. V. L. E. K. Christos-Nikolaos E. Anagnostopoulos, "License Plate Recognition From Still Images and Video Sequences: A Survey,"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TRANSACTIONS ON INTELLIGENT TRANSPORTATION SYSTEMS,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9, pp. 377-391, Sept 2008.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37846648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[5]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T. W. a. B. Rinner, "Security and Privacy Protection in Visual Sensor Networks: A Survey,"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ACM Computing Surveys,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47, pp. 2:1-2:42, April, 2014.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30888934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L.-C. C. D.-Y. C. Jun-Wei Hsieh, "Symmetrical SURF and Its Applications to Vehicle Detection and Vehicle Make and Model Recognition,"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TRANSACTIONS ON INTELLIGENT TRANSPORTATION SYSTEMS,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15, pp. 6-20, Feb 2014.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9778335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[7]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C.-J. C. GWO-Jen Jan, "Method for Exploring ViewPoint and Focal Length of Camera". Taiwan Patent US 6,985,183 B2, 10 January 2006.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48855318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[8]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Y. L. L.-M. D. a. H. M. Hanxiang Wang, "Robust Korean License Plate Recognition Based on Deep Neural Network,"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MDPI - Publisher of Open Access Journals,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1-18, 2021.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11538027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[9]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C.-Y. W. H.-Y. M. L. Alexey Bochkovskiy, "YOLOv4: Optimal Speed and Accuracy of Object Detection,"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Semantic Scholar (arXiv),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1-17,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69587794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[10]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S.-K. K. S.-H. L. T.-M. L. a. J. L. Jung-Hwan Kim, "License Plate Detection and Recognition Algorithm for Vehicle Black Box,"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Proceedings of the 2017 International Automatic Control Conference (CACS),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1-6, Nov 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57070253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J.-Y. S. S.-h. P. Jeong-ah Kim, "Comparison of Faster-RCNN, YOLO, and SSD for Real-Time Vehicle Type Recognition,"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Proceedings of the 2020 IEEE International Conference on Consumer Electronics-Asia (ICCE-Asia) 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1-3, Nov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2116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3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_3" descr="網路資源- 遠東集團豫章好學園">
            <a:extLst>
              <a:ext uri="{FF2B5EF4-FFF2-40B4-BE49-F238E27FC236}">
                <a16:creationId xmlns:a16="http://schemas.microsoft.com/office/drawing/2014/main" id="{AE7659B7-7D09-4802-991B-CCC8B55E7DA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180045"/>
            <a:ext cx="2029440" cy="3100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References</a:t>
            </a:r>
            <a:endParaRPr lang="en-ID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2C66B4-5B2F-4B50-898B-4008A6D5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01817"/>
              </p:ext>
            </p:extLst>
          </p:nvPr>
        </p:nvGraphicFramePr>
        <p:xfrm>
          <a:off x="506361" y="1219538"/>
          <a:ext cx="11179277" cy="479581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9213">
                  <a:extLst>
                    <a:ext uri="{9D8B030D-6E8A-4147-A177-3AD203B41FA5}">
                      <a16:colId xmlns:a16="http://schemas.microsoft.com/office/drawing/2014/main" val="685658365"/>
                    </a:ext>
                  </a:extLst>
                </a:gridCol>
                <a:gridCol w="10840064">
                  <a:extLst>
                    <a:ext uri="{9D8B030D-6E8A-4147-A177-3AD203B41FA5}">
                      <a16:colId xmlns:a16="http://schemas.microsoft.com/office/drawing/2014/main" val="1311941920"/>
                    </a:ext>
                  </a:extLst>
                </a:gridCol>
              </a:tblGrid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L.-S. C. Y.-C. C. a. S.-W. C. Shyang-Lih Chang, "Automatic License Plate Recognition,"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Transactions on Intelligent Transporttation System,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42-53, Upload by Sei-Wang Chen on September 2014.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624902683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[13] </a:t>
                      </a:r>
                      <a:endParaRPr lang="en-ID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H. Z. a. M. K. Michael Hodlmoser, "An Evaluation of Camera Calibration Methods Using Digital Low Cost Cameras," in </a:t>
                      </a:r>
                      <a:r>
                        <a:rPr lang="en-US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 Vision Winter Workshop 2010, Libor Spa 'cek, Vojt' ech Franc</a:t>
                      </a:r>
                      <a:r>
                        <a:rPr lang="en-US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Austria, 2010. </a:t>
                      </a:r>
                      <a:endParaRPr lang="en-ID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7594706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E. Ozcakir, "Camera Calibration With OpenCV,"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on April 27, 2022, Available on: https://medium.com/@elifozcakiir/camera-calibration-with-opencv-9fb104fdf879,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Sep 18,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24423059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[15]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A. M. R. S. Davide Scaramuzza, "A Toolbox for Easify Calibrating Omnidirectional," in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Iros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Beijing, China, 2006.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37846648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C. Mei, "Central Catadioptric System," Inria, [Online]. Available: http://www-sop.inria.fr/icare/personnel/Christopher.Mei/ChristopherMeiPhDStudentToolbox.html. [Accessed 22 May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30888934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[17]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OpenCV, "Camera Calibration," [Online]. Available: https://docs.opencv.org/master/dc/dbb/tutorial_py_calibration.html. [Accessed 22 May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9778335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[18]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C.-J. C. GWO-Jen Jan, "Method for Exploring ViewPoint and Ffocal Length of Camera". Taiwan Patent US 6,985,183 B2, 10 January 2006.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48855318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[19]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B. L. a. M. P. Lionel Heng, "CamOdoCal: Automatic intrinsic and extrinsic calibration of a rig with multiple generic cameras and odometry,"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2013 IEEE/RSJ International Conference on Intelligent Robots and Systems,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pp. 1793-1800, 2013.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11538027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[20]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V. Tyagi, Understanding Digital Image Processing, Guna (MPI), India: Department of Computer Science and Engineering Jaypee University of Engineering and Technology Raghogarh, 2018.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69587794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G. L. Loay Alzubaidi, "Real time License Saudi Plate Recognition Using Raspberry Pi,"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International Journal of Advanced Trends in Computer Science and Engineering,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8, pp. 42-47, 2019.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57070253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G. S. Kothman, "U.S. Patent and Trademark Office," no. U.S. Patent No. D163,328, 1951.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2116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868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_3" descr="網路資源- 遠東集團豫章好學園">
            <a:extLst>
              <a:ext uri="{FF2B5EF4-FFF2-40B4-BE49-F238E27FC236}">
                <a16:creationId xmlns:a16="http://schemas.microsoft.com/office/drawing/2014/main" id="{AE7659B7-7D09-4802-991B-CCC8B55E7DA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180045"/>
            <a:ext cx="2029440" cy="3100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References</a:t>
            </a:r>
            <a:endParaRPr lang="en-ID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2C66B4-5B2F-4B50-898B-4008A6D5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448054"/>
              </p:ext>
            </p:extLst>
          </p:nvPr>
        </p:nvGraphicFramePr>
        <p:xfrm>
          <a:off x="506361" y="1219538"/>
          <a:ext cx="11179277" cy="50404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9213">
                  <a:extLst>
                    <a:ext uri="{9D8B030D-6E8A-4147-A177-3AD203B41FA5}">
                      <a16:colId xmlns:a16="http://schemas.microsoft.com/office/drawing/2014/main" val="685658365"/>
                    </a:ext>
                  </a:extLst>
                </a:gridCol>
                <a:gridCol w="10840064">
                  <a:extLst>
                    <a:ext uri="{9D8B030D-6E8A-4147-A177-3AD203B41FA5}">
                      <a16:colId xmlns:a16="http://schemas.microsoft.com/office/drawing/2014/main" val="1311941920"/>
                    </a:ext>
                  </a:extLst>
                </a:gridCol>
              </a:tblGrid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[23]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 A. L. P. R. System, "Muhammad Sarfraz, Mohammed Jameel Ahmed, and Syed A. Ghazi,"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Proceedings of the 2003 International Conference on Geometric Modeling and Graphics (GMAG’03) IEEE,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1-6, 2003.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624902683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H. S. W. Z. L. L. Lin Luo, "An Efficient Method of License Plate Location,"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International Conference on Information Science and Engineering (ICISE),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770-773, 2009.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7594706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[25]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B. A. H. R. S. B. Reza Azad, "Real-Time and Efficient Method for Accuracy Enhancement of Edge,"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International Conference on computer, Information Technology and Digital Media (CITADIM Proceeding-Scientific),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146-155, 2013.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24423059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"Towards End-to-End License Plate Detection and Recognition: A Large Dataset and Baseline,"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Springer, Computer Vision Foundation (ECCV),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1-17, 2018.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37846648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[27]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P. W. n. C. S. Hui Li, "Towards End-to-End Car License Plates Detection and Recognition with Deep Neural Networks,"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Transactions on Intelligent Transportation System 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1-9, Dec 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30888934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[28]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A. D. E. C. S. S. R. C.-Y. F. A. C. B. Wei Liu, "SSD: Single Shot MultiBox Detector,"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arXiv:1512.02325v5 [csCV],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1-17, 2016.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9778335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[29]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K. H. R. G. a. J. S. Shaoqing Ren, "Faster R-CNN: Towards Real-Time Object Detection with Region Proposal Networks,"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TRANSACTIONS ON PATTERN ANALYSIS AND MACHINE INTELLIGENCE,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60, pp. 1137-1149, June 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48855318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[30]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K. S. A. V. A. Z. Max Jaderberg, "Synthetic Data and Artificial Neural Networks for Natural Scene Text Recognition,"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arXiv:1406.2227v4 [cs.CV] 9 Dec 2014,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1-10, Dec 2014.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11538027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L. Z. X. L. X. W. D. T. Fangfang Wang, "Geometry-Aware Scene Text Detection with Instance Transformation Network,"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IEEE/CVF Conference on Computer Vision and Pattern Recognition,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1381-1389, 2018.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69587794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"Raspberry Pi,"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on April 24, 2022, Available:https://en.wikipedia.org/wiki/Raspberry_Pi,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24, 2019.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57070253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[33]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G. Halfacree, "Raspberry Pi Beginner's Guide,"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Publish in 2020 by Raspberry Pi Trading Ltd, Maurice Wilkes Building, St. John's Innovation Park, Cowley Road, Cambridge, CB4 0DS,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 ISBN: 978-1-912047-73-4, pp. 1-248,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2116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28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_3" descr="網路資源- 遠東集團豫章好學園">
            <a:extLst>
              <a:ext uri="{FF2B5EF4-FFF2-40B4-BE49-F238E27FC236}">
                <a16:creationId xmlns:a16="http://schemas.microsoft.com/office/drawing/2014/main" id="{AE7659B7-7D09-4802-991B-CCC8B55E7DA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180045"/>
            <a:ext cx="2029440" cy="31008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538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References</a:t>
            </a:r>
            <a:endParaRPr lang="en-ID" sz="28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F2C66B4-5B2F-4B50-898B-4008A6D5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28112"/>
              </p:ext>
            </p:extLst>
          </p:nvPr>
        </p:nvGraphicFramePr>
        <p:xfrm>
          <a:off x="506361" y="1219538"/>
          <a:ext cx="11179277" cy="54877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39213">
                  <a:extLst>
                    <a:ext uri="{9D8B030D-6E8A-4147-A177-3AD203B41FA5}">
                      <a16:colId xmlns:a16="http://schemas.microsoft.com/office/drawing/2014/main" val="685658365"/>
                    </a:ext>
                  </a:extLst>
                </a:gridCol>
                <a:gridCol w="10840064">
                  <a:extLst>
                    <a:ext uri="{9D8B030D-6E8A-4147-A177-3AD203B41FA5}">
                      <a16:colId xmlns:a16="http://schemas.microsoft.com/office/drawing/2014/main" val="1311941920"/>
                    </a:ext>
                  </a:extLst>
                </a:gridCol>
              </a:tblGrid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L. Hattersley, "How to set up Raspberry Pi 4,"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on: April 27 2022, Available on : https://magpi.raspberrypi.com/articles/set-up-raspberry-pi-4,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624902683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[35]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"Raspberry Pi Documentation,"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on April 24, 2021 Availabel: https://www.raspberrypi.com/documentation/accessories/camera.html.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7594706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G. k. surabaya, "Fisheye Lens Alias Artistic Fisheye Lens,"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Access on April 26, 2022 Available: https://www.gudangkamera.net/blogs/21-lensa_fisheye_alias_lensa_mata_ikan_yang_artistik.html,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24423059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[37]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OpenCV, "About OpenCV Library," [Online]. Available: https://opencv.org/about/. [Accessed 15 June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37846648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[38]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Haryanto, "Moildev, Python Package Index (PyPI)," Perseverance Technology, Ming Chi University of Technology, Taiwan, [Online]. Available: https://pypi.org/project/Moildev/. [Accessed 16 June 2021].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530888934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[39]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A. F. Jeseph Redmon, "YOLOv3: An Incremental Improvement,"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arXiv.1804.02767,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1-6, 2018.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9778335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[40]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G. Z. H. a. J. W. Jing Li, "Application Rresearch of Improved YOLO V3 Algorithm in PCB Electronic Component Detection,"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Applied Sciences MDPI journal,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1-21, 2019.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488553182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[41]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Y. J. Z. W. Z. C. T. H. Jiahui Yu, "UnitBox: An Advanced Object Detection Networkk,"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arXiv:160801471v1,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1-5, 2016.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11538027"/>
                  </a:ext>
                </a:extLst>
              </a:tr>
              <a:tr h="2344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[42]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N. T. J. Y. G. A. S. I. R. S. S. Hamid Rezatofighi, "Generalized Intersection Over Union: Matric and A Loss for Bounding Box Regression,"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arXiv:1902.09630v2,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1-9, 2019.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69587794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[43]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J. Redmon</a:t>
                      </a:r>
                      <a:r>
                        <a:rPr lang="en-ID" sz="15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mbria Math" panose="02040503050406030204" pitchFamily="18" charset="0"/>
                        </a:rPr>
                        <a:t>∗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"You Only Look Once Unified, Real-Time Object Detection,"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Conference on Computer Vision and Pattern Recognition 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779-788, June 2016.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557070253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[44]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A. F. Joseph Redmon, "YOLO9000: Better, Faster, Stronger,"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Conference on Computer Vision and Pattern Recognition,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6517-6525, July 2017.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921164498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[45]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A. D. E. C. S. Wei Liu, "SSD: Single Shot MultiBox Detector,"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Proceedings of the European Conference on Computer Vision (Springer International Publishing: Cham, Switzerland),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pp. 11-14, Oct 2016.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97148737"/>
                  </a:ext>
                </a:extLst>
              </a:tr>
              <a:tr h="3110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[46] </a:t>
                      </a: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H. P. D. M. a. C. P. Jithmi Shashirangana, "Automated License Plate Recognition: A Survey on Methods and Techniques," </a:t>
                      </a:r>
                      <a:r>
                        <a:rPr lang="en-ID" sz="15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Access , </a:t>
                      </a:r>
                      <a:r>
                        <a:rPr lang="en-ID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vol. 9, p. 11203–11225, Dec 2020. 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72036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58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I. Research Motivation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BEEF5-B68A-4038-87F5-B5E337173BDC}"/>
              </a:ext>
            </a:extLst>
          </p:cNvPr>
          <p:cNvSpPr txBox="1"/>
          <p:nvPr/>
        </p:nvSpPr>
        <p:spPr>
          <a:xfrm>
            <a:off x="779206" y="5109020"/>
            <a:ext cx="10633588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monitoring system for vehicle plate detection will be built using a fisheye camera, which will be used as a multi-view to get multiple angles from the desired target side with various views based on needs [7].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0A902-CFB1-45BE-9476-2C0779697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0"/>
          <a:stretch/>
        </p:blipFill>
        <p:spPr>
          <a:xfrm>
            <a:off x="1935398" y="1424702"/>
            <a:ext cx="4143392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02153-F5CC-443D-A7A6-F2406747E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9" t="4375" r="17815" b="4375"/>
          <a:stretch/>
        </p:blipFill>
        <p:spPr>
          <a:xfrm>
            <a:off x="6615164" y="1424702"/>
            <a:ext cx="3404836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E8F3AD-9422-4173-ACA5-EAB769F02631}"/>
              </a:ext>
            </a:extLst>
          </p:cNvPr>
          <p:cNvSpPr txBox="1"/>
          <p:nvPr/>
        </p:nvSpPr>
        <p:spPr>
          <a:xfrm>
            <a:off x="2456597" y="4291373"/>
            <a:ext cx="322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Figure 4.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Lens Fisheye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Cameras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686E62-3332-4FA5-A040-2DE692AD95BB}"/>
              </a:ext>
            </a:extLst>
          </p:cNvPr>
          <p:cNvSpPr txBox="1"/>
          <p:nvPr/>
        </p:nvSpPr>
        <p:spPr>
          <a:xfrm>
            <a:off x="6615164" y="4344932"/>
            <a:ext cx="36192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effectLst/>
                <a:latin typeface="Times New Roman"/>
                <a:ea typeface="Calibri"/>
              </a:rPr>
              <a:t>Figure 5</a:t>
            </a:r>
            <a:r>
              <a:rPr lang="en-US" dirty="0">
                <a:latin typeface="Times New Roman"/>
                <a:ea typeface="Calibri"/>
              </a:rPr>
              <a:t>. 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/>
                <a:ea typeface="Calibri"/>
              </a:rPr>
              <a:t>View </a:t>
            </a:r>
            <a:r>
              <a:rPr lang="en-US" sz="1800" dirty="0">
                <a:effectLst/>
                <a:latin typeface="Times New Roman"/>
                <a:ea typeface="Calibri"/>
              </a:rPr>
              <a:t>from fisheye camera</a:t>
            </a:r>
            <a:endParaRPr lang="en-ID" dirty="0">
              <a:latin typeface="Times New Roman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I. Thesis Objective</a:t>
            </a:r>
            <a:endParaRPr lang="en-ID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8885E2-8BE0-4440-B230-DAEE1A7531B3}"/>
              </a:ext>
            </a:extLst>
          </p:cNvPr>
          <p:cNvSpPr/>
          <p:nvPr/>
        </p:nvSpPr>
        <p:spPr>
          <a:xfrm>
            <a:off x="4989023" y="3784070"/>
            <a:ext cx="2233613" cy="2233613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15900">
            <a:solidFill>
              <a:schemeClr val="accent5">
                <a:lumMod val="7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73F0D6-2F07-4597-B5EA-DA575A6CD60E}"/>
              </a:ext>
            </a:extLst>
          </p:cNvPr>
          <p:cNvSpPr/>
          <p:nvPr/>
        </p:nvSpPr>
        <p:spPr>
          <a:xfrm>
            <a:off x="4989023" y="3222889"/>
            <a:ext cx="2233613" cy="2233613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15900">
            <a:solidFill>
              <a:schemeClr val="accent2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2BA44B-434B-4F4C-91CA-545F558B7B38}"/>
              </a:ext>
            </a:extLst>
          </p:cNvPr>
          <p:cNvSpPr/>
          <p:nvPr/>
        </p:nvSpPr>
        <p:spPr>
          <a:xfrm>
            <a:off x="4989023" y="2661708"/>
            <a:ext cx="2233613" cy="2233613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15900"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D78459-615A-4F76-A500-6EE01E0FFAFD}"/>
              </a:ext>
            </a:extLst>
          </p:cNvPr>
          <p:cNvSpPr/>
          <p:nvPr/>
        </p:nvSpPr>
        <p:spPr>
          <a:xfrm>
            <a:off x="4856291" y="2115274"/>
            <a:ext cx="2233613" cy="2233613"/>
          </a:xfrm>
          <a:prstGeom prst="roundRect">
            <a:avLst/>
          </a:prstGeom>
          <a:solidFill>
            <a:schemeClr val="bg1">
              <a:alpha val="65000"/>
            </a:schemeClr>
          </a:solidFill>
          <a:ln w="215900">
            <a:solidFill>
              <a:schemeClr val="accent6">
                <a:lumMod val="75000"/>
              </a:schemeClr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F447E-8B50-4612-A55B-D4E32E2623DA}"/>
              </a:ext>
            </a:extLst>
          </p:cNvPr>
          <p:cNvGrpSpPr/>
          <p:nvPr/>
        </p:nvGrpSpPr>
        <p:grpSpPr>
          <a:xfrm>
            <a:off x="8225312" y="4496843"/>
            <a:ext cx="3626178" cy="1507506"/>
            <a:chOff x="8921977" y="3801514"/>
            <a:chExt cx="2937088" cy="2010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878EE7-1829-4910-957C-DA934A8B5C9B}"/>
                </a:ext>
              </a:extLst>
            </p:cNvPr>
            <p:cNvSpPr txBox="1"/>
            <p:nvPr/>
          </p:nvSpPr>
          <p:spPr>
            <a:xfrm>
              <a:off x="8921977" y="3801514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44DC94-EF42-4A84-9EA1-33C9482DA3EA}"/>
                </a:ext>
              </a:extLst>
            </p:cNvPr>
            <p:cNvSpPr txBox="1"/>
            <p:nvPr/>
          </p:nvSpPr>
          <p:spPr>
            <a:xfrm>
              <a:off x="8929772" y="4375231"/>
              <a:ext cx="2929293" cy="14362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ID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</a:t>
              </a:r>
              <a:r>
                <a:rPr lang="en-ID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mplementation of the Moildev library to create multi-views that can provide an alternative as a substitute for the many cameras on every corner of the area.</a:t>
              </a:r>
              <a:endParaRPr lang="en-US" sz="9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99C0B3-DB83-46B9-9F7B-C0C30C96FEFA}"/>
              </a:ext>
            </a:extLst>
          </p:cNvPr>
          <p:cNvGrpSpPr/>
          <p:nvPr/>
        </p:nvGrpSpPr>
        <p:grpSpPr>
          <a:xfrm>
            <a:off x="1064508" y="3891134"/>
            <a:ext cx="3144635" cy="1537002"/>
            <a:chOff x="332936" y="4498450"/>
            <a:chExt cx="2937088" cy="20493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E5705-BD13-4D3A-8B72-4D639F276889}"/>
                </a:ext>
              </a:extLst>
            </p:cNvPr>
            <p:cNvSpPr txBox="1"/>
            <p:nvPr/>
          </p:nvSpPr>
          <p:spPr>
            <a:xfrm>
              <a:off x="332936" y="4498450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6B4ED9-AC3F-4017-BBD1-3EE40D966DC3}"/>
                </a:ext>
              </a:extLst>
            </p:cNvPr>
            <p:cNvSpPr txBox="1"/>
            <p:nvPr/>
          </p:nvSpPr>
          <p:spPr>
            <a:xfrm>
              <a:off x="340731" y="5111495"/>
              <a:ext cx="2929293" cy="14362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ID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To investigate the performance of the fisheye camera as the main sensor for getting more information.</a:t>
              </a:r>
              <a:endParaRPr lang="en-US" sz="9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72A5CD-C1B9-4091-84E6-03A8BBFF8F0C}"/>
              </a:ext>
            </a:extLst>
          </p:cNvPr>
          <p:cNvGrpSpPr/>
          <p:nvPr/>
        </p:nvGrpSpPr>
        <p:grpSpPr>
          <a:xfrm>
            <a:off x="8231158" y="3123197"/>
            <a:ext cx="3493806" cy="1044559"/>
            <a:chOff x="8921977" y="1312837"/>
            <a:chExt cx="2937088" cy="13927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2945E4-9C65-46A3-991C-0D9ED1C0FBF2}"/>
                </a:ext>
              </a:extLst>
            </p:cNvPr>
            <p:cNvSpPr txBox="1"/>
            <p:nvPr/>
          </p:nvSpPr>
          <p:spPr>
            <a:xfrm>
              <a:off x="8921977" y="1312837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0FFD86-FF59-4DFB-8A9F-174E36F8076A}"/>
                </a:ext>
              </a:extLst>
            </p:cNvPr>
            <p:cNvSpPr txBox="1"/>
            <p:nvPr/>
          </p:nvSpPr>
          <p:spPr>
            <a:xfrm>
              <a:off x="8929772" y="1925882"/>
              <a:ext cx="2929293" cy="7796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ID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Implement the Yolov4 method to detect vehicle license plates.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A65EEA-391E-4C62-B233-02F0007A49D9}"/>
              </a:ext>
            </a:extLst>
          </p:cNvPr>
          <p:cNvGrpSpPr/>
          <p:nvPr/>
        </p:nvGrpSpPr>
        <p:grpSpPr>
          <a:xfrm>
            <a:off x="1091377" y="2355260"/>
            <a:ext cx="2900816" cy="1290781"/>
            <a:chOff x="332936" y="2473878"/>
            <a:chExt cx="2937088" cy="1721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3C2161-B01E-4CE2-BD99-331312507919}"/>
                </a:ext>
              </a:extLst>
            </p:cNvPr>
            <p:cNvSpPr txBox="1"/>
            <p:nvPr/>
          </p:nvSpPr>
          <p:spPr>
            <a:xfrm>
              <a:off x="332936" y="2473878"/>
              <a:ext cx="2937088" cy="615553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2D78C-98C0-432C-BA71-6CDA4A9F38E6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1079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ID" sz="1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Use one fisheye camera to capture two different directions at equal Fields of View (FoV) coverage.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001E2D-7D10-453B-886D-2D0D76EC5758}"/>
              </a:ext>
            </a:extLst>
          </p:cNvPr>
          <p:cNvCxnSpPr>
            <a:cxnSpLocks/>
          </p:cNvCxnSpPr>
          <p:nvPr/>
        </p:nvCxnSpPr>
        <p:spPr>
          <a:xfrm>
            <a:off x="4085889" y="4339696"/>
            <a:ext cx="36576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A693B4-38E5-4B24-9DC3-70CCCDB5318E}"/>
              </a:ext>
            </a:extLst>
          </p:cNvPr>
          <p:cNvCxnSpPr>
            <a:cxnSpLocks/>
          </p:cNvCxnSpPr>
          <p:nvPr/>
        </p:nvCxnSpPr>
        <p:spPr>
          <a:xfrm>
            <a:off x="4085889" y="3217333"/>
            <a:ext cx="36576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548CE6-A310-49AA-8C66-7192B9BD1D3A}"/>
              </a:ext>
            </a:extLst>
          </p:cNvPr>
          <p:cNvCxnSpPr>
            <a:cxnSpLocks/>
          </p:cNvCxnSpPr>
          <p:nvPr/>
        </p:nvCxnSpPr>
        <p:spPr>
          <a:xfrm flipH="1">
            <a:off x="7760010" y="4900877"/>
            <a:ext cx="36576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B8721-DC26-435D-A515-E6E4CCCDB5CE}"/>
              </a:ext>
            </a:extLst>
          </p:cNvPr>
          <p:cNvCxnSpPr>
            <a:cxnSpLocks/>
          </p:cNvCxnSpPr>
          <p:nvPr/>
        </p:nvCxnSpPr>
        <p:spPr>
          <a:xfrm flipH="1">
            <a:off x="7760010" y="3778514"/>
            <a:ext cx="36576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40C8AC8-8D54-4043-8972-231B7A2CB1FC}"/>
              </a:ext>
            </a:extLst>
          </p:cNvPr>
          <p:cNvSpPr txBox="1"/>
          <p:nvPr/>
        </p:nvSpPr>
        <p:spPr>
          <a:xfrm>
            <a:off x="707923" y="1216604"/>
            <a:ext cx="10633588" cy="9600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effectLst/>
                <a:latin typeface="Times New Roman"/>
                <a:ea typeface="Calibri"/>
              </a:rPr>
              <a:t>The thesis aims to study the </a:t>
            </a:r>
            <a:r>
              <a:rPr lang="en-ID" sz="2000" dirty="0">
                <a:latin typeface="Times New Roman"/>
                <a:ea typeface="Calibri"/>
              </a:rPr>
              <a:t>implementation of</a:t>
            </a:r>
            <a:r>
              <a:rPr lang="en-ID" sz="2000" dirty="0">
                <a:effectLst/>
                <a:latin typeface="Times New Roman"/>
                <a:ea typeface="Calibri"/>
              </a:rPr>
              <a:t> the fisheye camera in the field of monitoring systems on vehicle plates by utilizing the coverage of the Field of View (FoV) from the Fisheye camera.</a:t>
            </a:r>
            <a:endParaRPr lang="en-ID" sz="2000" dirty="0">
              <a:latin typeface="Times New Roman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700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I. Contribution of Thesis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6F97-DA4C-426A-AF38-13DF7B70D6EB}"/>
              </a:ext>
            </a:extLst>
          </p:cNvPr>
          <p:cNvSpPr txBox="1"/>
          <p:nvPr/>
        </p:nvSpPr>
        <p:spPr>
          <a:xfrm>
            <a:off x="707923" y="1216604"/>
            <a:ext cx="10633588" cy="96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D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research that will be carried out in making this thesis, there are several main contributions to be achieved, including: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0" name="Shape">
            <a:extLst>
              <a:ext uri="{FF2B5EF4-FFF2-40B4-BE49-F238E27FC236}">
                <a16:creationId xmlns:a16="http://schemas.microsoft.com/office/drawing/2014/main" id="{019A2FC3-F476-4D80-AEA6-1B00673ACA3E}"/>
              </a:ext>
            </a:extLst>
          </p:cNvPr>
          <p:cNvSpPr/>
          <p:nvPr/>
        </p:nvSpPr>
        <p:spPr>
          <a:xfrm>
            <a:off x="1787459" y="2943976"/>
            <a:ext cx="717694" cy="7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6" h="20856" extrusionOk="0">
                <a:moveTo>
                  <a:pt x="7744" y="19739"/>
                </a:moveTo>
                <a:lnTo>
                  <a:pt x="1116" y="13112"/>
                </a:lnTo>
                <a:cubicBezTo>
                  <a:pt x="-372" y="11624"/>
                  <a:pt x="-372" y="9232"/>
                  <a:pt x="1116" y="7743"/>
                </a:cubicBezTo>
                <a:lnTo>
                  <a:pt x="7744" y="1116"/>
                </a:lnTo>
                <a:cubicBezTo>
                  <a:pt x="9232" y="-372"/>
                  <a:pt x="11624" y="-372"/>
                  <a:pt x="13112" y="1116"/>
                </a:cubicBezTo>
                <a:lnTo>
                  <a:pt x="19740" y="7743"/>
                </a:lnTo>
                <a:cubicBezTo>
                  <a:pt x="21228" y="9232"/>
                  <a:pt x="21228" y="11624"/>
                  <a:pt x="19740" y="13112"/>
                </a:cubicBezTo>
                <a:lnTo>
                  <a:pt x="13112" y="19739"/>
                </a:lnTo>
                <a:cubicBezTo>
                  <a:pt x="11624" y="21228"/>
                  <a:pt x="9232" y="21228"/>
                  <a:pt x="7744" y="1973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91" name="Shape">
            <a:extLst>
              <a:ext uri="{FF2B5EF4-FFF2-40B4-BE49-F238E27FC236}">
                <a16:creationId xmlns:a16="http://schemas.microsoft.com/office/drawing/2014/main" id="{8BF709C1-CE4E-4F97-A541-FD18DFFD23B1}"/>
              </a:ext>
            </a:extLst>
          </p:cNvPr>
          <p:cNvSpPr/>
          <p:nvPr/>
        </p:nvSpPr>
        <p:spPr>
          <a:xfrm>
            <a:off x="4784604" y="3009130"/>
            <a:ext cx="717694" cy="7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6" h="20856" extrusionOk="0">
                <a:moveTo>
                  <a:pt x="7744" y="19739"/>
                </a:moveTo>
                <a:lnTo>
                  <a:pt x="1116" y="13112"/>
                </a:lnTo>
                <a:cubicBezTo>
                  <a:pt x="-372" y="11624"/>
                  <a:pt x="-372" y="9232"/>
                  <a:pt x="1116" y="7743"/>
                </a:cubicBezTo>
                <a:lnTo>
                  <a:pt x="7744" y="1116"/>
                </a:lnTo>
                <a:cubicBezTo>
                  <a:pt x="9232" y="-372"/>
                  <a:pt x="11624" y="-372"/>
                  <a:pt x="13112" y="1116"/>
                </a:cubicBezTo>
                <a:lnTo>
                  <a:pt x="19740" y="7743"/>
                </a:lnTo>
                <a:cubicBezTo>
                  <a:pt x="21228" y="9232"/>
                  <a:pt x="21228" y="11624"/>
                  <a:pt x="19740" y="13112"/>
                </a:cubicBezTo>
                <a:lnTo>
                  <a:pt x="13112" y="19739"/>
                </a:lnTo>
                <a:cubicBezTo>
                  <a:pt x="11642" y="21228"/>
                  <a:pt x="9232" y="21228"/>
                  <a:pt x="7744" y="19739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92" name="Shape">
            <a:extLst>
              <a:ext uri="{FF2B5EF4-FFF2-40B4-BE49-F238E27FC236}">
                <a16:creationId xmlns:a16="http://schemas.microsoft.com/office/drawing/2014/main" id="{6C21E627-91FC-4BD2-BF1A-D5A7197CEFDB}"/>
              </a:ext>
            </a:extLst>
          </p:cNvPr>
          <p:cNvSpPr/>
          <p:nvPr/>
        </p:nvSpPr>
        <p:spPr>
          <a:xfrm>
            <a:off x="7659873" y="3079430"/>
            <a:ext cx="717694" cy="7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6" h="20856" extrusionOk="0">
                <a:moveTo>
                  <a:pt x="7744" y="19739"/>
                </a:moveTo>
                <a:lnTo>
                  <a:pt x="1116" y="13112"/>
                </a:lnTo>
                <a:cubicBezTo>
                  <a:pt x="-372" y="11624"/>
                  <a:pt x="-372" y="9232"/>
                  <a:pt x="1116" y="7743"/>
                </a:cubicBezTo>
                <a:lnTo>
                  <a:pt x="7744" y="1116"/>
                </a:lnTo>
                <a:cubicBezTo>
                  <a:pt x="9232" y="-372"/>
                  <a:pt x="11624" y="-372"/>
                  <a:pt x="13112" y="1116"/>
                </a:cubicBezTo>
                <a:lnTo>
                  <a:pt x="19740" y="7743"/>
                </a:lnTo>
                <a:cubicBezTo>
                  <a:pt x="21228" y="9232"/>
                  <a:pt x="21228" y="11624"/>
                  <a:pt x="19740" y="13112"/>
                </a:cubicBezTo>
                <a:lnTo>
                  <a:pt x="13112" y="19739"/>
                </a:lnTo>
                <a:cubicBezTo>
                  <a:pt x="11624" y="21228"/>
                  <a:pt x="9232" y="21228"/>
                  <a:pt x="7744" y="19739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sp>
        <p:nvSpPr>
          <p:cNvPr id="193" name="Shape">
            <a:extLst>
              <a:ext uri="{FF2B5EF4-FFF2-40B4-BE49-F238E27FC236}">
                <a16:creationId xmlns:a16="http://schemas.microsoft.com/office/drawing/2014/main" id="{57EAA0A9-6205-459A-95AA-2BC2AF1FFC9E}"/>
              </a:ext>
            </a:extLst>
          </p:cNvPr>
          <p:cNvSpPr/>
          <p:nvPr/>
        </p:nvSpPr>
        <p:spPr>
          <a:xfrm>
            <a:off x="10292945" y="3076624"/>
            <a:ext cx="717694" cy="7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6" h="20856" extrusionOk="0">
                <a:moveTo>
                  <a:pt x="7744" y="19739"/>
                </a:moveTo>
                <a:lnTo>
                  <a:pt x="1116" y="13112"/>
                </a:lnTo>
                <a:cubicBezTo>
                  <a:pt x="-372" y="11624"/>
                  <a:pt x="-372" y="9232"/>
                  <a:pt x="1116" y="7743"/>
                </a:cubicBezTo>
                <a:lnTo>
                  <a:pt x="7744" y="1116"/>
                </a:lnTo>
                <a:cubicBezTo>
                  <a:pt x="9232" y="-372"/>
                  <a:pt x="11624" y="-372"/>
                  <a:pt x="13112" y="1116"/>
                </a:cubicBezTo>
                <a:lnTo>
                  <a:pt x="19740" y="7743"/>
                </a:lnTo>
                <a:cubicBezTo>
                  <a:pt x="21228" y="9232"/>
                  <a:pt x="21228" y="11624"/>
                  <a:pt x="19740" y="13112"/>
                </a:cubicBezTo>
                <a:lnTo>
                  <a:pt x="13112" y="19739"/>
                </a:lnTo>
                <a:cubicBezTo>
                  <a:pt x="11642" y="21228"/>
                  <a:pt x="9232" y="21228"/>
                  <a:pt x="7744" y="1973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 dirty="0"/>
          </a:p>
        </p:txBody>
      </p:sp>
      <p:pic>
        <p:nvPicPr>
          <p:cNvPr id="206" name="Graphic 24" descr="Bullseye with solid fill">
            <a:extLst>
              <a:ext uri="{FF2B5EF4-FFF2-40B4-BE49-F238E27FC236}">
                <a16:creationId xmlns:a16="http://schemas.microsoft.com/office/drawing/2014/main" id="{FE5AC613-D7A1-42EC-B762-FEB1E8E2D1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9556" y="3174083"/>
            <a:ext cx="387790" cy="387790"/>
          </a:xfrm>
          <a:prstGeom prst="rect">
            <a:avLst/>
          </a:prstGeom>
        </p:spPr>
      </p:pic>
      <p:pic>
        <p:nvPicPr>
          <p:cNvPr id="207" name="Graphic 25" descr="Database with solid fill">
            <a:extLst>
              <a:ext uri="{FF2B5EF4-FFF2-40B4-BE49-F238E27FC236}">
                <a16:creationId xmlns:a16="http://schemas.microsoft.com/office/drawing/2014/main" id="{B9E33ED8-D82B-4F15-8E65-896CD54B30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7897" y="3241577"/>
            <a:ext cx="387790" cy="387790"/>
          </a:xfrm>
          <a:prstGeom prst="rect">
            <a:avLst/>
          </a:prstGeom>
        </p:spPr>
      </p:pic>
      <p:pic>
        <p:nvPicPr>
          <p:cNvPr id="208" name="Graphic 26" descr="Gears with solid fill">
            <a:extLst>
              <a:ext uri="{FF2B5EF4-FFF2-40B4-BE49-F238E27FC236}">
                <a16:creationId xmlns:a16="http://schemas.microsoft.com/office/drawing/2014/main" id="{885F35B8-33F3-42D9-98F2-A01F584DE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4825" y="3244383"/>
            <a:ext cx="387790" cy="387790"/>
          </a:xfrm>
          <a:prstGeom prst="rect">
            <a:avLst/>
          </a:prstGeom>
        </p:spPr>
      </p:pic>
      <p:pic>
        <p:nvPicPr>
          <p:cNvPr id="209" name="Graphic 28" descr="Lightbulb with solid fill">
            <a:extLst>
              <a:ext uri="{FF2B5EF4-FFF2-40B4-BE49-F238E27FC236}">
                <a16:creationId xmlns:a16="http://schemas.microsoft.com/office/drawing/2014/main" id="{E372BBAE-BA5F-4E6E-B6D7-11F4911227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2411" y="3108929"/>
            <a:ext cx="387790" cy="387790"/>
          </a:xfrm>
          <a:prstGeom prst="rect">
            <a:avLst/>
          </a:prstGeom>
        </p:spPr>
      </p:pic>
      <p:sp>
        <p:nvSpPr>
          <p:cNvPr id="210" name="TextBox 2">
            <a:extLst>
              <a:ext uri="{FF2B5EF4-FFF2-40B4-BE49-F238E27FC236}">
                <a16:creationId xmlns:a16="http://schemas.microsoft.com/office/drawing/2014/main" id="{D3E71CDA-90FD-4625-9ACE-30366ED28209}"/>
              </a:ext>
            </a:extLst>
          </p:cNvPr>
          <p:cNvSpPr txBox="1"/>
          <p:nvPr/>
        </p:nvSpPr>
        <p:spPr>
          <a:xfrm>
            <a:off x="1899055" y="36616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211" name="TextBox 29">
            <a:extLst>
              <a:ext uri="{FF2B5EF4-FFF2-40B4-BE49-F238E27FC236}">
                <a16:creationId xmlns:a16="http://schemas.microsoft.com/office/drawing/2014/main" id="{AD30EF3E-F23F-4A7D-A614-A973C3EBBF47}"/>
              </a:ext>
            </a:extLst>
          </p:cNvPr>
          <p:cNvSpPr txBox="1"/>
          <p:nvPr/>
        </p:nvSpPr>
        <p:spPr>
          <a:xfrm>
            <a:off x="4896200" y="3688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212" name="TextBox 30">
            <a:extLst>
              <a:ext uri="{FF2B5EF4-FFF2-40B4-BE49-F238E27FC236}">
                <a16:creationId xmlns:a16="http://schemas.microsoft.com/office/drawing/2014/main" id="{E645BEDA-DBC8-451E-AAD9-AB412BE9AA6D}"/>
              </a:ext>
            </a:extLst>
          </p:cNvPr>
          <p:cNvSpPr txBox="1"/>
          <p:nvPr/>
        </p:nvSpPr>
        <p:spPr>
          <a:xfrm>
            <a:off x="7771469" y="37726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57812E5B-6D01-414E-AB93-7D1E70B7FC41}"/>
              </a:ext>
            </a:extLst>
          </p:cNvPr>
          <p:cNvSpPr txBox="1"/>
          <p:nvPr/>
        </p:nvSpPr>
        <p:spPr>
          <a:xfrm>
            <a:off x="706997" y="4103543"/>
            <a:ext cx="2825263" cy="107721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ID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use of a Fisheye camera provides wider coverage of Field of  View (FoV) and can be utilized to create multi-views.</a:t>
            </a:r>
            <a:endParaRPr lang="en-US" sz="16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2E316F4-6D9E-49FF-B360-D3B69717BF89}"/>
              </a:ext>
            </a:extLst>
          </p:cNvPr>
          <p:cNvSpPr txBox="1"/>
          <p:nvPr/>
        </p:nvSpPr>
        <p:spPr>
          <a:xfrm>
            <a:off x="3704141" y="4092391"/>
            <a:ext cx="2825264" cy="107721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ID" sz="1600" dirty="0">
                <a:effectLst/>
                <a:latin typeface="Times New Roman"/>
                <a:ea typeface="Calibri" panose="020F0502020204030204" pitchFamily="34" charset="0"/>
              </a:rPr>
              <a:t>Utilizing the wide angle generated from the Fisheye</a:t>
            </a:r>
            <a:r>
              <a:rPr lang="en-ID" sz="1600" dirty="0">
                <a:latin typeface="Times New Roman"/>
                <a:ea typeface="Calibri" panose="020F0502020204030204" pitchFamily="34" charset="0"/>
              </a:rPr>
              <a:t> </a:t>
            </a:r>
            <a:r>
              <a:rPr lang="en-ID" sz="1600" dirty="0">
                <a:effectLst/>
                <a:latin typeface="Times New Roman"/>
                <a:ea typeface="Calibri" panose="020F0502020204030204" pitchFamily="34" charset="0"/>
              </a:rPr>
              <a:t> camera, which makes it the main source of vehicle information.</a:t>
            </a:r>
            <a:endParaRPr lang="en-US" sz="1600" noProof="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2E5F3A7-AB8E-40F0-8D1B-7B2C2A76D83D}"/>
              </a:ext>
            </a:extLst>
          </p:cNvPr>
          <p:cNvSpPr txBox="1"/>
          <p:nvPr/>
        </p:nvSpPr>
        <p:spPr>
          <a:xfrm>
            <a:off x="6740509" y="4072705"/>
            <a:ext cx="2483666" cy="830997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ID" sz="1600" dirty="0">
                <a:effectLst/>
                <a:latin typeface="Times New Roman"/>
                <a:ea typeface="Calibri" panose="020F0502020204030204" pitchFamily="34" charset="0"/>
              </a:rPr>
              <a:t>High accuracy improvement in recognition of vehicle license plate detection.</a:t>
            </a:r>
            <a:endParaRPr lang="en-US" sz="1600" noProof="1">
              <a:solidFill>
                <a:schemeClr val="tx1">
                  <a:lumMod val="65000"/>
                  <a:lumOff val="35000"/>
                </a:schemeClr>
              </a:solidFill>
              <a:latin typeface="Times New Roman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F561DB5-06A3-4D69-AAAF-560AAE7179DE}"/>
              </a:ext>
            </a:extLst>
          </p:cNvPr>
          <p:cNvSpPr txBox="1"/>
          <p:nvPr/>
        </p:nvSpPr>
        <p:spPr>
          <a:xfrm>
            <a:off x="9284841" y="4071650"/>
            <a:ext cx="2825264" cy="830997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ID" sz="1600" dirty="0">
                <a:ea typeface="+mn-lt"/>
                <a:cs typeface="+mn-lt"/>
              </a:rPr>
              <a:t>Makes it easy for operators to monitor entry and exit vehicles. </a:t>
            </a:r>
            <a:endParaRPr lang="en-US" dirty="0"/>
          </a:p>
        </p:txBody>
      </p:sp>
      <p:sp>
        <p:nvSpPr>
          <p:cNvPr id="231" name="TextBox 30">
            <a:extLst>
              <a:ext uri="{FF2B5EF4-FFF2-40B4-BE49-F238E27FC236}">
                <a16:creationId xmlns:a16="http://schemas.microsoft.com/office/drawing/2014/main" id="{CCA56D34-EB28-47CC-BF43-75902B7B6449}"/>
              </a:ext>
            </a:extLst>
          </p:cNvPr>
          <p:cNvSpPr txBox="1"/>
          <p:nvPr/>
        </p:nvSpPr>
        <p:spPr>
          <a:xfrm>
            <a:off x="10426164" y="3782552"/>
            <a:ext cx="44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6046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2E483-4B8F-44DF-9405-E544DB080B33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II. Literature Review</a:t>
            </a:r>
            <a:endParaRPr lang="en-ID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A350B-0AED-42CB-899D-6259ECCA90FE}"/>
              </a:ext>
            </a:extLst>
          </p:cNvPr>
          <p:cNvSpPr txBox="1"/>
          <p:nvPr/>
        </p:nvSpPr>
        <p:spPr>
          <a:xfrm>
            <a:off x="707923" y="1216604"/>
            <a:ext cx="10633588" cy="496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ea typeface="+mn-lt"/>
                <a:cs typeface="+mn-lt"/>
              </a:rPr>
              <a:t>Simulation design developed by previous researchers for monitoring systems on the road.</a:t>
            </a:r>
            <a:endParaRPr lang="en-US" dirty="0"/>
          </a:p>
        </p:txBody>
      </p:sp>
      <p:pic>
        <p:nvPicPr>
          <p:cNvPr id="6148" name="Picture 4" descr="Automated License Plate Recognition Parking Solution">
            <a:extLst>
              <a:ext uri="{FF2B5EF4-FFF2-40B4-BE49-F238E27FC236}">
                <a16:creationId xmlns:a16="http://schemas.microsoft.com/office/drawing/2014/main" id="{E455C1EC-9168-47ED-BE4E-C1ADDEF1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96" y="2310947"/>
            <a:ext cx="4891148" cy="32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raffic light violations">
            <a:extLst>
              <a:ext uri="{FF2B5EF4-FFF2-40B4-BE49-F238E27FC236}">
                <a16:creationId xmlns:a16="http://schemas.microsoft.com/office/drawing/2014/main" id="{832C97E9-6A14-47C1-8081-4A2C5262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86" y="2458919"/>
            <a:ext cx="4151772" cy="30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1D1DAF-C78A-4724-B0EF-6DCE3E929906}"/>
              </a:ext>
            </a:extLst>
          </p:cNvPr>
          <p:cNvSpPr txBox="1"/>
          <p:nvPr/>
        </p:nvSpPr>
        <p:spPr>
          <a:xfrm>
            <a:off x="1987266" y="5760637"/>
            <a:ext cx="353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6. The monitoring system [9] 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7F617-17A0-4F09-AC15-5C04F7B1A63C}"/>
              </a:ext>
            </a:extLst>
          </p:cNvPr>
          <p:cNvSpPr txBox="1"/>
          <p:nvPr/>
        </p:nvSpPr>
        <p:spPr>
          <a:xfrm>
            <a:off x="7221611" y="5760637"/>
            <a:ext cx="331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7. The plate detection[10]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603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50394D-DDC4-4331-A034-3F12D3C1B456}"/>
              </a:ext>
            </a:extLst>
          </p:cNvPr>
          <p:cNvSpPr txBox="1"/>
          <p:nvPr/>
        </p:nvSpPr>
        <p:spPr>
          <a:xfrm>
            <a:off x="707923" y="1216604"/>
            <a:ext cx="10633588" cy="960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/>
                <a:ea typeface="Calibri" panose="020F0502020204030204" pitchFamily="34" charset="0"/>
                <a:cs typeface="Times New Roman"/>
              </a:rPr>
              <a:t>Camera Calibration</a:t>
            </a:r>
            <a:r>
              <a:rPr lang="en-US" sz="2000" dirty="0">
                <a:latin typeface="Times New Roman"/>
                <a:ea typeface="Calibri" panose="020F0502020204030204" pitchFamily="34" charset="0"/>
                <a:cs typeface="Times New Roman"/>
              </a:rPr>
              <a:t>: Especially for the calibration of MOIL cameras, this is a method that was fully developed in the MOIL laboratory.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EF72FE-85F1-46D7-A7D6-C8C1338E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32" y="3030418"/>
            <a:ext cx="7654024" cy="2934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29BFFC-18F8-4571-AFBB-FAD50251E98D}"/>
              </a:ext>
            </a:extLst>
          </p:cNvPr>
          <p:cNvSpPr txBox="1"/>
          <p:nvPr/>
        </p:nvSpPr>
        <p:spPr>
          <a:xfrm>
            <a:off x="4498642" y="6187106"/>
            <a:ext cx="394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Times New Roman" panose="02020603050405020304" pitchFamily="18" charset="0"/>
                <a:ea typeface="Calibri" panose="020F0502020204030204" pitchFamily="34" charset="0"/>
              </a:rPr>
              <a:t>Figure 8.</a:t>
            </a:r>
            <a:r>
              <a:rPr lang="en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Types of radial distortion [14] 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BCAB2-1353-4DAA-9116-C5B130E878CD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II. Literature Review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99155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網路資源- 遠東集團豫章好學園">
            <a:extLst>
              <a:ext uri="{FF2B5EF4-FFF2-40B4-BE49-F238E27FC236}">
                <a16:creationId xmlns:a16="http://schemas.microsoft.com/office/drawing/2014/main" id="{600F8647-D4AE-4B76-98D1-C9E81D53B0C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20000" y="6231415"/>
            <a:ext cx="2029440" cy="258710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50394D-DDC4-4331-A034-3F12D3C1B456}"/>
              </a:ext>
            </a:extLst>
          </p:cNvPr>
          <p:cNvSpPr txBox="1"/>
          <p:nvPr/>
        </p:nvSpPr>
        <p:spPr>
          <a:xfrm>
            <a:off x="707923" y="1216604"/>
            <a:ext cx="5692877" cy="960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latin typeface="Times New Roman"/>
                <a:ea typeface="Calibri" panose="020F0502020204030204" pitchFamily="34" charset="0"/>
                <a:cs typeface="Times New Roman"/>
              </a:rPr>
              <a:t>Hardware:</a:t>
            </a:r>
            <a:r>
              <a:rPr lang="en-US" sz="2000" dirty="0">
                <a:latin typeface="Times New Roman"/>
                <a:ea typeface="Calibri" panose="020F0502020204030204" pitchFamily="34" charset="0"/>
                <a:cs typeface="Times New Roman"/>
              </a:rPr>
              <a:t> Building a monitoring system for vehicle plates requires additional interconnected hardware.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152F6-3EA0-45F3-A249-E377B280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35" y="3298940"/>
            <a:ext cx="3339465" cy="21736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3FFD81-402F-450A-BDDE-2469AB31D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80500"/>
              </p:ext>
            </p:extLst>
          </p:nvPr>
        </p:nvGraphicFramePr>
        <p:xfrm>
          <a:off x="6816039" y="871819"/>
          <a:ext cx="4912438" cy="535959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75844">
                  <a:extLst>
                    <a:ext uri="{9D8B030D-6E8A-4147-A177-3AD203B41FA5}">
                      <a16:colId xmlns:a16="http://schemas.microsoft.com/office/drawing/2014/main" val="3405728219"/>
                    </a:ext>
                  </a:extLst>
                </a:gridCol>
                <a:gridCol w="3736594">
                  <a:extLst>
                    <a:ext uri="{9D8B030D-6E8A-4147-A177-3AD203B41FA5}">
                      <a16:colId xmlns:a16="http://schemas.microsoft.com/office/drawing/2014/main" val="12014059"/>
                    </a:ext>
                  </a:extLst>
                </a:gridCol>
              </a:tblGrid>
              <a:tr h="224456"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Raspberry Pi 4 Model B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79068"/>
                  </a:ext>
                </a:extLst>
              </a:tr>
              <a:tr h="47599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Processor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Broadcom BCM2711, quad-core Cortex-A72 (ARM v8) 64-bit SoC @ 1.5GHz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20938026"/>
                  </a:ext>
                </a:extLst>
              </a:tr>
              <a:tr h="22445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GPU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Broadcom Video Core VI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0049832"/>
                  </a:ext>
                </a:extLst>
              </a:tr>
              <a:tr h="1298491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Video &amp; sound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 × micro HDMI ports (up to 4Kp60 supported)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2-lane MIPI DSI display port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2-lane MIPI CSI camera port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4-pole stereo audio and composite video port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0964166"/>
                  </a:ext>
                </a:extLst>
              </a:tr>
              <a:tr h="22445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RAM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1GB, 2GB, or 4GB LPDDR4 SDRAM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0791098"/>
                  </a:ext>
                </a:extLst>
              </a:tr>
              <a:tr h="22445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Bluetooth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Bluetooth 5.0, Bluetooth Low Energy (BLE)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1725930"/>
                  </a:ext>
                </a:extLst>
              </a:tr>
              <a:tr h="22445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GPIO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Standard 40-pin GPIO header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6378244"/>
                  </a:ext>
                </a:extLst>
              </a:tr>
              <a:tr h="224456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Storage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microSD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1019606"/>
                  </a:ext>
                </a:extLst>
              </a:tr>
              <a:tr h="1655903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Connectivity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2.4 GHz and 5.0 GHz IEEE 802.11b/g/n/ac wireless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LAN, Bluetooth 5.0, BLE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Gigabit Ethernet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 × USB 3.0 ports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2 × USB 2.0 ports.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6724110"/>
                  </a:ext>
                </a:extLst>
              </a:tr>
              <a:tr h="582468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Dimensions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Size: 88 mm × 58 mm × 19.5 mm,</a:t>
                      </a: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50" dirty="0">
                          <a:effectLst/>
                        </a:rPr>
                        <a:t>Weight: 46 g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011400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94062DD-E51C-41A0-B0A7-18CBFAD7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28475" r="12075" b="16187"/>
          <a:stretch/>
        </p:blipFill>
        <p:spPr bwMode="auto">
          <a:xfrm>
            <a:off x="759847" y="3682883"/>
            <a:ext cx="1982470" cy="1405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9C3944-CE2D-4F7D-BCBE-EC5C0FAEA0F2}"/>
              </a:ext>
            </a:extLst>
          </p:cNvPr>
          <p:cNvSpPr txBox="1"/>
          <p:nvPr/>
        </p:nvSpPr>
        <p:spPr>
          <a:xfrm>
            <a:off x="307517" y="5371563"/>
            <a:ext cx="345142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Times New Roman"/>
                <a:ea typeface="Calibri"/>
                <a:cs typeface="Times New Roman"/>
              </a:rPr>
              <a:t>Figure 9. Lens Fisheye camera </a:t>
            </a:r>
            <a:r>
              <a:rPr lang="en-ID" sz="1400" dirty="0">
                <a:latin typeface="Times New Roman"/>
                <a:ea typeface="Calibri"/>
                <a:cs typeface="Times New Roman"/>
              </a:rPr>
              <a:t>(</a:t>
            </a:r>
            <a:r>
              <a:rPr lang="en-ID" sz="1400" dirty="0" err="1">
                <a:latin typeface="Times New Roman"/>
                <a:ea typeface="Calibri"/>
                <a:cs typeface="Times New Roman"/>
              </a:rPr>
              <a:t>Entaniya</a:t>
            </a:r>
            <a:r>
              <a:rPr lang="en-ID" sz="1400" dirty="0">
                <a:latin typeface="Times New Roman"/>
                <a:ea typeface="Calibri"/>
                <a:cs typeface="Times New Roman"/>
              </a:rPr>
              <a:t>)</a:t>
            </a:r>
            <a:endParaRPr lang="en-US" sz="14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ED56A-7453-4AC0-9BB5-CAC8552993EA}"/>
              </a:ext>
            </a:extLst>
          </p:cNvPr>
          <p:cNvSpPr txBox="1"/>
          <p:nvPr/>
        </p:nvSpPr>
        <p:spPr>
          <a:xfrm>
            <a:off x="3581519" y="5372618"/>
            <a:ext cx="2632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10. Raspberry Pi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(Table 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415D2D-1B11-4063-B41E-808DF7E732D5}"/>
              </a:ext>
            </a:extLst>
          </p:cNvPr>
          <p:cNvSpPr txBox="1"/>
          <p:nvPr/>
        </p:nvSpPr>
        <p:spPr>
          <a:xfrm>
            <a:off x="8009185" y="486228"/>
            <a:ext cx="3405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1. Component Raspberry 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AA50D-2DE7-4416-8AF6-3CE4325E73B5}"/>
              </a:ext>
            </a:extLst>
          </p:cNvPr>
          <p:cNvSpPr txBox="1"/>
          <p:nvPr/>
        </p:nvSpPr>
        <p:spPr>
          <a:xfrm>
            <a:off x="304800" y="3015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Chapter II. Literature Review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0186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5204F"/>
      </a:dk2>
      <a:lt2>
        <a:srgbClr val="F9F9FB"/>
      </a:lt2>
      <a:accent1>
        <a:srgbClr val="FC5216"/>
      </a:accent1>
      <a:accent2>
        <a:srgbClr val="18CDBB"/>
      </a:accent2>
      <a:accent3>
        <a:srgbClr val="BE59BE"/>
      </a:accent3>
      <a:accent4>
        <a:srgbClr val="92C65A"/>
      </a:accent4>
      <a:accent5>
        <a:srgbClr val="FFC107"/>
      </a:accent5>
      <a:accent6>
        <a:srgbClr val="FF6562"/>
      </a:accent6>
      <a:hlink>
        <a:srgbClr val="1F80E8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19265</TotalTime>
  <Words>4335</Words>
  <Application>Microsoft Office PowerPoint</Application>
  <PresentationFormat>Widescreen</PresentationFormat>
  <Paragraphs>467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Herusyahp</dc:creator>
  <cp:lastModifiedBy>何路</cp:lastModifiedBy>
  <cp:revision>723</cp:revision>
  <dcterms:created xsi:type="dcterms:W3CDTF">2021-09-02T01:45:06Z</dcterms:created>
  <dcterms:modified xsi:type="dcterms:W3CDTF">2022-11-08T06:05:50Z</dcterms:modified>
</cp:coreProperties>
</file>